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8"/>
  </p:notesMasterIdLst>
  <p:sldIdLst>
    <p:sldId id="256" r:id="rId3"/>
    <p:sldId id="389" r:id="rId4"/>
    <p:sldId id="442" r:id="rId5"/>
    <p:sldId id="258" r:id="rId6"/>
    <p:sldId id="259" r:id="rId7"/>
    <p:sldId id="453" r:id="rId8"/>
    <p:sldId id="261" r:id="rId9"/>
    <p:sldId id="262" r:id="rId10"/>
    <p:sldId id="263" r:id="rId11"/>
    <p:sldId id="452" r:id="rId12"/>
    <p:sldId id="265" r:id="rId13"/>
    <p:sldId id="266" r:id="rId14"/>
    <p:sldId id="454" r:id="rId15"/>
    <p:sldId id="268" r:id="rId16"/>
    <p:sldId id="269" r:id="rId17"/>
    <p:sldId id="270" r:id="rId18"/>
    <p:sldId id="271" r:id="rId19"/>
    <p:sldId id="455" r:id="rId20"/>
    <p:sldId id="456" r:id="rId21"/>
    <p:sldId id="275" r:id="rId22"/>
    <p:sldId id="278" r:id="rId23"/>
    <p:sldId id="281" r:id="rId24"/>
    <p:sldId id="450" r:id="rId25"/>
    <p:sldId id="447" r:id="rId26"/>
    <p:sldId id="476" r:id="rId27"/>
    <p:sldId id="472" r:id="rId28"/>
    <p:sldId id="479" r:id="rId29"/>
    <p:sldId id="282" r:id="rId30"/>
    <p:sldId id="383" r:id="rId31"/>
    <p:sldId id="283" r:id="rId32"/>
    <p:sldId id="384" r:id="rId33"/>
    <p:sldId id="284" r:id="rId34"/>
    <p:sldId id="439" r:id="rId35"/>
    <p:sldId id="286" r:id="rId36"/>
    <p:sldId id="287" r:id="rId37"/>
    <p:sldId id="288" r:id="rId38"/>
    <p:sldId id="387" r:id="rId39"/>
    <p:sldId id="289" r:id="rId40"/>
    <p:sldId id="290" r:id="rId41"/>
    <p:sldId id="291" r:id="rId42"/>
    <p:sldId id="392" r:id="rId43"/>
    <p:sldId id="294" r:id="rId44"/>
    <p:sldId id="295" r:id="rId45"/>
    <p:sldId id="296" r:id="rId46"/>
    <p:sldId id="297" r:id="rId47"/>
    <p:sldId id="298" r:id="rId48"/>
    <p:sldId id="299" r:id="rId49"/>
    <p:sldId id="300" r:id="rId50"/>
    <p:sldId id="464" r:id="rId51"/>
    <p:sldId id="468" r:id="rId52"/>
    <p:sldId id="301" r:id="rId53"/>
    <p:sldId id="433" r:id="rId54"/>
    <p:sldId id="434" r:id="rId55"/>
    <p:sldId id="435" r:id="rId56"/>
    <p:sldId id="304" r:id="rId57"/>
    <p:sldId id="306" r:id="rId58"/>
    <p:sldId id="307" r:id="rId59"/>
    <p:sldId id="308" r:id="rId60"/>
    <p:sldId id="309" r:id="rId61"/>
    <p:sldId id="310" r:id="rId62"/>
    <p:sldId id="471" r:id="rId63"/>
    <p:sldId id="469" r:id="rId64"/>
    <p:sldId id="466" r:id="rId65"/>
    <p:sldId id="385" r:id="rId66"/>
    <p:sldId id="386" r:id="rId67"/>
    <p:sldId id="399" r:id="rId68"/>
    <p:sldId id="311" r:id="rId69"/>
    <p:sldId id="312" r:id="rId70"/>
    <p:sldId id="400" r:id="rId71"/>
    <p:sldId id="315" r:id="rId72"/>
    <p:sldId id="316" r:id="rId73"/>
    <p:sldId id="317" r:id="rId74"/>
    <p:sldId id="318" r:id="rId75"/>
    <p:sldId id="321" r:id="rId76"/>
    <p:sldId id="322" r:id="rId77"/>
    <p:sldId id="323" r:id="rId78"/>
    <p:sldId id="324" r:id="rId79"/>
    <p:sldId id="325" r:id="rId80"/>
    <p:sldId id="470" r:id="rId81"/>
    <p:sldId id="326" r:id="rId82"/>
    <p:sldId id="327" r:id="rId83"/>
    <p:sldId id="357" r:id="rId84"/>
    <p:sldId id="358"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401" r:id="rId101"/>
    <p:sldId id="402" r:id="rId102"/>
    <p:sldId id="343" r:id="rId103"/>
    <p:sldId id="344" r:id="rId104"/>
    <p:sldId id="345" r:id="rId105"/>
    <p:sldId id="346" r:id="rId106"/>
    <p:sldId id="347" r:id="rId107"/>
    <p:sldId id="348" r:id="rId108"/>
    <p:sldId id="349" r:id="rId109"/>
    <p:sldId id="391" r:id="rId110"/>
    <p:sldId id="403" r:id="rId111"/>
    <p:sldId id="350" r:id="rId112"/>
    <p:sldId id="351" r:id="rId113"/>
    <p:sldId id="352" r:id="rId114"/>
    <p:sldId id="353" r:id="rId115"/>
    <p:sldId id="390" r:id="rId116"/>
    <p:sldId id="354" r:id="rId117"/>
    <p:sldId id="355" r:id="rId118"/>
    <p:sldId id="356"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404" r:id="rId137"/>
    <p:sldId id="406" r:id="rId138"/>
    <p:sldId id="417" r:id="rId139"/>
    <p:sldId id="377" r:id="rId140"/>
    <p:sldId id="378" r:id="rId141"/>
    <p:sldId id="379" r:id="rId142"/>
    <p:sldId id="380" r:id="rId143"/>
    <p:sldId id="381" r:id="rId144"/>
    <p:sldId id="405" r:id="rId145"/>
    <p:sldId id="292" r:id="rId146"/>
    <p:sldId id="293" r:id="rId1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258"/>
            <p14:sldId id="259"/>
            <p14:sldId id="453"/>
            <p14:sldId id="261"/>
            <p14:sldId id="262"/>
            <p14:sldId id="263"/>
            <p14:sldId id="452"/>
            <p14:sldId id="265"/>
            <p14:sldId id="266"/>
            <p14:sldId id="454"/>
            <p14:sldId id="268"/>
            <p14:sldId id="269"/>
            <p14:sldId id="270"/>
            <p14:sldId id="271"/>
            <p14:sldId id="455"/>
            <p14:sldId id="456"/>
            <p14:sldId id="275"/>
            <p14:sldId id="278"/>
            <p14:sldId id="281"/>
            <p14:sldId id="450"/>
            <p14:sldId id="447"/>
            <p14:sldId id="476"/>
            <p14:sldId id="472"/>
            <p14:sldId id="479"/>
            <p14:sldId id="282"/>
            <p14:sldId id="383"/>
            <p14:sldId id="283"/>
            <p14:sldId id="384"/>
            <p14:sldId id="284"/>
            <p14:sldId id="439"/>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71"/>
            <p14:sldId id="469"/>
            <p14:sldId id="466"/>
            <p14:sldId id="385"/>
            <p14:sldId id="386"/>
            <p14:sldId id="399"/>
            <p14:sldId id="311"/>
            <p14:sldId id="312"/>
            <p14:sldId id="400"/>
            <p14:sldId id="315"/>
            <p14:sldId id="316"/>
            <p14:sldId id="317"/>
            <p14:sldId id="318"/>
            <p14:sldId id="321"/>
            <p14:sldId id="322"/>
            <p14:sldId id="323"/>
            <p14:sldId id="324"/>
            <p14:sldId id="325"/>
            <p14:sldId id="470"/>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E2D"/>
    <a:srgbClr val="BF0816"/>
    <a:srgbClr val="3F8624"/>
    <a:srgbClr val="4D27AA"/>
    <a:srgbClr val="BE1558"/>
    <a:srgbClr val="0862C1"/>
    <a:srgbClr val="0073BB"/>
    <a:srgbClr val="4D72F3"/>
    <a:srgbClr val="3538BD"/>
    <a:srgbClr val="F24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52"/>
    <p:restoredTop sz="97026"/>
  </p:normalViewPr>
  <p:slideViewPr>
    <p:cSldViewPr snapToGrid="0" snapToObjects="1">
      <p:cViewPr varScale="1">
        <p:scale>
          <a:sx n="131" d="100"/>
          <a:sy n="131" d="100"/>
        </p:scale>
        <p:origin x="816" y="18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commentAuthors" Target="commentAuthor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9/21/21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135</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2992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28</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52</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57</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71</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82</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108</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41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6" r:id="rId34"/>
    <p:sldLayoutId id="2147483817" r:id="rId35"/>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6.svg"/><Relationship Id="rId4" Type="http://schemas.openxmlformats.org/officeDocument/2006/relationships/image" Target="../media/image12.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666.svg"/><Relationship Id="rId7" Type="http://schemas.openxmlformats.org/officeDocument/2006/relationships/image" Target="../media/image670.svg"/><Relationship Id="rId2" Type="http://schemas.openxmlformats.org/officeDocument/2006/relationships/image" Target="../media/image665.png"/><Relationship Id="rId1" Type="http://schemas.openxmlformats.org/officeDocument/2006/relationships/slideLayout" Target="../slideLayouts/slideLayout33.xml"/><Relationship Id="rId6" Type="http://schemas.openxmlformats.org/officeDocument/2006/relationships/image" Target="../media/image669.png"/><Relationship Id="rId11" Type="http://schemas.openxmlformats.org/officeDocument/2006/relationships/image" Target="../media/image674.svg"/><Relationship Id="rId5" Type="http://schemas.openxmlformats.org/officeDocument/2006/relationships/image" Target="../media/image668.svg"/><Relationship Id="rId10" Type="http://schemas.openxmlformats.org/officeDocument/2006/relationships/image" Target="../media/image673.png"/><Relationship Id="rId4" Type="http://schemas.openxmlformats.org/officeDocument/2006/relationships/image" Target="../media/image667.png"/><Relationship Id="rId9" Type="http://schemas.openxmlformats.org/officeDocument/2006/relationships/image" Target="../media/image672.svg"/></Relationships>
</file>

<file path=ppt/slides/_rels/slide101.xml.rels><?xml version="1.0" encoding="UTF-8" standalone="yes"?>
<Relationships xmlns="http://schemas.openxmlformats.org/package/2006/relationships"><Relationship Id="rId2" Type="http://schemas.openxmlformats.org/officeDocument/2006/relationships/image" Target="../media/image675.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682.png"/><Relationship Id="rId13" Type="http://schemas.openxmlformats.org/officeDocument/2006/relationships/image" Target="../media/image687.png"/><Relationship Id="rId3" Type="http://schemas.openxmlformats.org/officeDocument/2006/relationships/image" Target="../media/image677.png"/><Relationship Id="rId7" Type="http://schemas.openxmlformats.org/officeDocument/2006/relationships/image" Target="../media/image681.png"/><Relationship Id="rId12" Type="http://schemas.openxmlformats.org/officeDocument/2006/relationships/image" Target="../media/image686.png"/><Relationship Id="rId2" Type="http://schemas.openxmlformats.org/officeDocument/2006/relationships/image" Target="../media/image676.png"/><Relationship Id="rId1" Type="http://schemas.openxmlformats.org/officeDocument/2006/relationships/slideLayout" Target="../slideLayouts/slideLayout15.xml"/><Relationship Id="rId6" Type="http://schemas.openxmlformats.org/officeDocument/2006/relationships/image" Target="../media/image680.png"/><Relationship Id="rId11" Type="http://schemas.openxmlformats.org/officeDocument/2006/relationships/image" Target="../media/image685.png"/><Relationship Id="rId5" Type="http://schemas.openxmlformats.org/officeDocument/2006/relationships/image" Target="../media/image679.png"/><Relationship Id="rId15" Type="http://schemas.openxmlformats.org/officeDocument/2006/relationships/image" Target="../media/image689.svg"/><Relationship Id="rId10" Type="http://schemas.openxmlformats.org/officeDocument/2006/relationships/image" Target="../media/image684.png"/><Relationship Id="rId4" Type="http://schemas.openxmlformats.org/officeDocument/2006/relationships/image" Target="../media/image678.png"/><Relationship Id="rId9" Type="http://schemas.openxmlformats.org/officeDocument/2006/relationships/image" Target="../media/image683.png"/><Relationship Id="rId14" Type="http://schemas.openxmlformats.org/officeDocument/2006/relationships/image" Target="../media/image688.png"/></Relationships>
</file>

<file path=ppt/slides/_rels/slide103.xml.rels><?xml version="1.0" encoding="UTF-8" standalone="yes"?>
<Relationships xmlns="http://schemas.openxmlformats.org/package/2006/relationships"><Relationship Id="rId8" Type="http://schemas.openxmlformats.org/officeDocument/2006/relationships/image" Target="../media/image696.png"/><Relationship Id="rId3" Type="http://schemas.openxmlformats.org/officeDocument/2006/relationships/image" Target="../media/image691.png"/><Relationship Id="rId7" Type="http://schemas.openxmlformats.org/officeDocument/2006/relationships/image" Target="../media/image695.svg"/><Relationship Id="rId2" Type="http://schemas.openxmlformats.org/officeDocument/2006/relationships/image" Target="../media/image690.png"/><Relationship Id="rId1" Type="http://schemas.openxmlformats.org/officeDocument/2006/relationships/slideLayout" Target="../slideLayouts/slideLayout15.xml"/><Relationship Id="rId6" Type="http://schemas.openxmlformats.org/officeDocument/2006/relationships/image" Target="../media/image694.png"/><Relationship Id="rId5" Type="http://schemas.openxmlformats.org/officeDocument/2006/relationships/image" Target="../media/image693.svg"/><Relationship Id="rId4" Type="http://schemas.openxmlformats.org/officeDocument/2006/relationships/image" Target="../media/image692.png"/><Relationship Id="rId9" Type="http://schemas.openxmlformats.org/officeDocument/2006/relationships/image" Target="../media/image697.png"/></Relationships>
</file>

<file path=ppt/slides/_rels/slide104.xml.rels><?xml version="1.0" encoding="UTF-8" standalone="yes"?>
<Relationships xmlns="http://schemas.openxmlformats.org/package/2006/relationships"><Relationship Id="rId8" Type="http://schemas.openxmlformats.org/officeDocument/2006/relationships/image" Target="../media/image704.png"/><Relationship Id="rId3" Type="http://schemas.openxmlformats.org/officeDocument/2006/relationships/image" Target="../media/image699.png"/><Relationship Id="rId7" Type="http://schemas.openxmlformats.org/officeDocument/2006/relationships/image" Target="../media/image703.png"/><Relationship Id="rId2" Type="http://schemas.openxmlformats.org/officeDocument/2006/relationships/image" Target="../media/image698.png"/><Relationship Id="rId1" Type="http://schemas.openxmlformats.org/officeDocument/2006/relationships/slideLayout" Target="../slideLayouts/slideLayout15.xml"/><Relationship Id="rId6" Type="http://schemas.openxmlformats.org/officeDocument/2006/relationships/image" Target="../media/image702.png"/><Relationship Id="rId11" Type="http://schemas.openxmlformats.org/officeDocument/2006/relationships/image" Target="../media/image707.png"/><Relationship Id="rId5" Type="http://schemas.openxmlformats.org/officeDocument/2006/relationships/image" Target="../media/image701.png"/><Relationship Id="rId10" Type="http://schemas.openxmlformats.org/officeDocument/2006/relationships/image" Target="../media/image706.png"/><Relationship Id="rId4" Type="http://schemas.openxmlformats.org/officeDocument/2006/relationships/image" Target="../media/image700.png"/><Relationship Id="rId9" Type="http://schemas.openxmlformats.org/officeDocument/2006/relationships/image" Target="../media/image705.png"/></Relationships>
</file>

<file path=ppt/slides/_rels/slide105.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png"/><Relationship Id="rId7" Type="http://schemas.openxmlformats.org/officeDocument/2006/relationships/image" Target="../media/image713.png"/><Relationship Id="rId12" Type="http://schemas.openxmlformats.org/officeDocument/2006/relationships/image" Target="../media/image718.png"/><Relationship Id="rId2" Type="http://schemas.openxmlformats.org/officeDocument/2006/relationships/image" Target="../media/image708.png"/><Relationship Id="rId1" Type="http://schemas.openxmlformats.org/officeDocument/2006/relationships/slideLayout" Target="../slideLayouts/slideLayout15.xml"/><Relationship Id="rId6" Type="http://schemas.openxmlformats.org/officeDocument/2006/relationships/image" Target="../media/image712.png"/><Relationship Id="rId11" Type="http://schemas.openxmlformats.org/officeDocument/2006/relationships/image" Target="../media/image717.png"/><Relationship Id="rId5" Type="http://schemas.openxmlformats.org/officeDocument/2006/relationships/image" Target="../media/image711.pn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png"/></Relationships>
</file>

<file path=ppt/slides/_rels/slide106.xml.rels><?xml version="1.0" encoding="UTF-8" standalone="yes"?>
<Relationships xmlns="http://schemas.openxmlformats.org/package/2006/relationships"><Relationship Id="rId8" Type="http://schemas.openxmlformats.org/officeDocument/2006/relationships/image" Target="../media/image725.png"/><Relationship Id="rId3" Type="http://schemas.openxmlformats.org/officeDocument/2006/relationships/image" Target="../media/image720.png"/><Relationship Id="rId7" Type="http://schemas.openxmlformats.org/officeDocument/2006/relationships/image" Target="../media/image724.png"/><Relationship Id="rId2" Type="http://schemas.openxmlformats.org/officeDocument/2006/relationships/image" Target="../media/image719.png"/><Relationship Id="rId1" Type="http://schemas.openxmlformats.org/officeDocument/2006/relationships/slideLayout" Target="../slideLayouts/slideLayout15.xml"/><Relationship Id="rId6" Type="http://schemas.openxmlformats.org/officeDocument/2006/relationships/image" Target="../media/image723.png"/><Relationship Id="rId5" Type="http://schemas.openxmlformats.org/officeDocument/2006/relationships/image" Target="../media/image722.png"/><Relationship Id="rId4" Type="http://schemas.openxmlformats.org/officeDocument/2006/relationships/image" Target="../media/image721.png"/><Relationship Id="rId9" Type="http://schemas.openxmlformats.org/officeDocument/2006/relationships/image" Target="../media/image726.png"/></Relationships>
</file>

<file path=ppt/slides/_rels/slide107.xml.rels><?xml version="1.0" encoding="UTF-8" standalone="yes"?>
<Relationships xmlns="http://schemas.openxmlformats.org/package/2006/relationships"><Relationship Id="rId8" Type="http://schemas.openxmlformats.org/officeDocument/2006/relationships/image" Target="../media/image733.png"/><Relationship Id="rId3" Type="http://schemas.openxmlformats.org/officeDocument/2006/relationships/image" Target="../media/image728.png"/><Relationship Id="rId7" Type="http://schemas.openxmlformats.org/officeDocument/2006/relationships/image" Target="../media/image732.svg"/><Relationship Id="rId2" Type="http://schemas.openxmlformats.org/officeDocument/2006/relationships/image" Target="../media/image727.png"/><Relationship Id="rId1" Type="http://schemas.openxmlformats.org/officeDocument/2006/relationships/slideLayout" Target="../slideLayouts/slideLayout15.xml"/><Relationship Id="rId6" Type="http://schemas.openxmlformats.org/officeDocument/2006/relationships/image" Target="../media/image731.png"/><Relationship Id="rId11" Type="http://schemas.openxmlformats.org/officeDocument/2006/relationships/image" Target="../media/image736.svg"/><Relationship Id="rId5" Type="http://schemas.openxmlformats.org/officeDocument/2006/relationships/image" Target="../media/image730.png"/><Relationship Id="rId10" Type="http://schemas.openxmlformats.org/officeDocument/2006/relationships/image" Target="../media/image735.png"/><Relationship Id="rId4" Type="http://schemas.openxmlformats.org/officeDocument/2006/relationships/image" Target="../media/image729.png"/><Relationship Id="rId9" Type="http://schemas.openxmlformats.org/officeDocument/2006/relationships/image" Target="../media/image734.svg"/></Relationships>
</file>

<file path=ppt/slides/_rels/slide108.xml.rels><?xml version="1.0" encoding="UTF-8" standalone="yes"?>
<Relationships xmlns="http://schemas.openxmlformats.org/package/2006/relationships"><Relationship Id="rId8" Type="http://schemas.openxmlformats.org/officeDocument/2006/relationships/image" Target="../media/image742.svg"/><Relationship Id="rId3" Type="http://schemas.openxmlformats.org/officeDocument/2006/relationships/image" Target="../media/image737.png"/><Relationship Id="rId7" Type="http://schemas.openxmlformats.org/officeDocument/2006/relationships/image" Target="../media/image74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740.svg"/><Relationship Id="rId5" Type="http://schemas.openxmlformats.org/officeDocument/2006/relationships/image" Target="../media/image739.png"/><Relationship Id="rId10" Type="http://schemas.openxmlformats.org/officeDocument/2006/relationships/image" Target="../media/image744.svg"/><Relationship Id="rId4" Type="http://schemas.openxmlformats.org/officeDocument/2006/relationships/image" Target="../media/image738.svg"/><Relationship Id="rId9" Type="http://schemas.openxmlformats.org/officeDocument/2006/relationships/image" Target="../media/image743.png"/></Relationships>
</file>

<file path=ppt/slides/_rels/slide109.xml.rels><?xml version="1.0" encoding="UTF-8" standalone="yes"?>
<Relationships xmlns="http://schemas.openxmlformats.org/package/2006/relationships"><Relationship Id="rId3" Type="http://schemas.openxmlformats.org/officeDocument/2006/relationships/image" Target="../media/image74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748.svg"/><Relationship Id="rId5" Type="http://schemas.openxmlformats.org/officeDocument/2006/relationships/image" Target="../media/image747.png"/><Relationship Id="rId4" Type="http://schemas.openxmlformats.org/officeDocument/2006/relationships/image" Target="../media/image7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2" Type="http://schemas.openxmlformats.org/officeDocument/2006/relationships/image" Target="../media/image749.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751.png"/><Relationship Id="rId7" Type="http://schemas.openxmlformats.org/officeDocument/2006/relationships/image" Target="../media/image755.svg"/><Relationship Id="rId2" Type="http://schemas.openxmlformats.org/officeDocument/2006/relationships/image" Target="../media/image750.png"/><Relationship Id="rId1" Type="http://schemas.openxmlformats.org/officeDocument/2006/relationships/slideLayout" Target="../slideLayouts/slideLayout22.xml"/><Relationship Id="rId6" Type="http://schemas.openxmlformats.org/officeDocument/2006/relationships/image" Target="../media/image754.png"/><Relationship Id="rId5" Type="http://schemas.openxmlformats.org/officeDocument/2006/relationships/image" Target="../media/image753.png"/><Relationship Id="rId4" Type="http://schemas.openxmlformats.org/officeDocument/2006/relationships/image" Target="../media/image752.png"/></Relationships>
</file>

<file path=ppt/slides/_rels/slide112.xml.rels><?xml version="1.0" encoding="UTF-8" standalone="yes"?>
<Relationships xmlns="http://schemas.openxmlformats.org/package/2006/relationships"><Relationship Id="rId3" Type="http://schemas.openxmlformats.org/officeDocument/2006/relationships/image" Target="../media/image757.png"/><Relationship Id="rId2" Type="http://schemas.openxmlformats.org/officeDocument/2006/relationships/image" Target="../media/image756.png"/><Relationship Id="rId1" Type="http://schemas.openxmlformats.org/officeDocument/2006/relationships/slideLayout" Target="../slideLayouts/slideLayout22.xml"/><Relationship Id="rId5" Type="http://schemas.openxmlformats.org/officeDocument/2006/relationships/image" Target="../media/image759.png"/><Relationship Id="rId4" Type="http://schemas.openxmlformats.org/officeDocument/2006/relationships/image" Target="../media/image758.png"/></Relationships>
</file>

<file path=ppt/slides/_rels/slide11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image" Target="../media/image760.png"/><Relationship Id="rId1" Type="http://schemas.openxmlformats.org/officeDocument/2006/relationships/slideLayout" Target="../slideLayouts/slideLayout22.xml"/><Relationship Id="rId6" Type="http://schemas.openxmlformats.org/officeDocument/2006/relationships/image" Target="../media/image764.svg"/><Relationship Id="rId5" Type="http://schemas.openxmlformats.org/officeDocument/2006/relationships/image" Target="../media/image763.png"/><Relationship Id="rId4" Type="http://schemas.openxmlformats.org/officeDocument/2006/relationships/image" Target="../media/image762.png"/></Relationships>
</file>

<file path=ppt/slides/_rels/slide115.xml.rels><?xml version="1.0" encoding="UTF-8" standalone="yes"?>
<Relationships xmlns="http://schemas.openxmlformats.org/package/2006/relationships"><Relationship Id="rId2" Type="http://schemas.openxmlformats.org/officeDocument/2006/relationships/image" Target="../media/image765.png"/><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8" Type="http://schemas.openxmlformats.org/officeDocument/2006/relationships/image" Target="../media/image772.png"/><Relationship Id="rId3" Type="http://schemas.openxmlformats.org/officeDocument/2006/relationships/image" Target="../media/image767.png"/><Relationship Id="rId7" Type="http://schemas.openxmlformats.org/officeDocument/2006/relationships/image" Target="../media/image771.png"/><Relationship Id="rId2" Type="http://schemas.openxmlformats.org/officeDocument/2006/relationships/image" Target="../media/image766.png"/><Relationship Id="rId1" Type="http://schemas.openxmlformats.org/officeDocument/2006/relationships/slideLayout" Target="../slideLayouts/slideLayout33.xml"/><Relationship Id="rId6" Type="http://schemas.openxmlformats.org/officeDocument/2006/relationships/image" Target="../media/image770.png"/><Relationship Id="rId5" Type="http://schemas.openxmlformats.org/officeDocument/2006/relationships/image" Target="../media/image769.png"/><Relationship Id="rId4" Type="http://schemas.openxmlformats.org/officeDocument/2006/relationships/image" Target="../media/image768.png"/><Relationship Id="rId9" Type="http://schemas.openxmlformats.org/officeDocument/2006/relationships/image" Target="../media/image773.png"/></Relationships>
</file>

<file path=ppt/slides/_rels/slide117.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image" Target="../media/image774.png"/><Relationship Id="rId1" Type="http://schemas.openxmlformats.org/officeDocument/2006/relationships/slideLayout" Target="../slideLayouts/slideLayout33.xml"/><Relationship Id="rId5" Type="http://schemas.openxmlformats.org/officeDocument/2006/relationships/image" Target="../media/image777.svg"/><Relationship Id="rId4" Type="http://schemas.openxmlformats.org/officeDocument/2006/relationships/image" Target="../media/image776.png"/></Relationships>
</file>

<file path=ppt/slides/_rels/slide118.xml.rels><?xml version="1.0" encoding="UTF-8" standalone="yes"?>
<Relationships xmlns="http://schemas.openxmlformats.org/package/2006/relationships"><Relationship Id="rId2" Type="http://schemas.openxmlformats.org/officeDocument/2006/relationships/image" Target="../media/image778.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8" Type="http://schemas.openxmlformats.org/officeDocument/2006/relationships/image" Target="../media/image785.png"/><Relationship Id="rId13" Type="http://schemas.openxmlformats.org/officeDocument/2006/relationships/image" Target="../media/image790.png"/><Relationship Id="rId18" Type="http://schemas.openxmlformats.org/officeDocument/2006/relationships/image" Target="../media/image795.svg"/><Relationship Id="rId3" Type="http://schemas.openxmlformats.org/officeDocument/2006/relationships/image" Target="../media/image780.png"/><Relationship Id="rId7" Type="http://schemas.openxmlformats.org/officeDocument/2006/relationships/image" Target="../media/image784.png"/><Relationship Id="rId12" Type="http://schemas.openxmlformats.org/officeDocument/2006/relationships/image" Target="../media/image789.svg"/><Relationship Id="rId17" Type="http://schemas.openxmlformats.org/officeDocument/2006/relationships/image" Target="../media/image794.png"/><Relationship Id="rId2" Type="http://schemas.openxmlformats.org/officeDocument/2006/relationships/image" Target="../media/image779.png"/><Relationship Id="rId16" Type="http://schemas.openxmlformats.org/officeDocument/2006/relationships/image" Target="../media/image793.svg"/><Relationship Id="rId20" Type="http://schemas.openxmlformats.org/officeDocument/2006/relationships/image" Target="../media/image797.svg"/><Relationship Id="rId1" Type="http://schemas.openxmlformats.org/officeDocument/2006/relationships/slideLayout" Target="../slideLayouts/slideLayout12.xml"/><Relationship Id="rId6" Type="http://schemas.openxmlformats.org/officeDocument/2006/relationships/image" Target="../media/image783.png"/><Relationship Id="rId11" Type="http://schemas.openxmlformats.org/officeDocument/2006/relationships/image" Target="../media/image788.png"/><Relationship Id="rId5" Type="http://schemas.openxmlformats.org/officeDocument/2006/relationships/image" Target="../media/image782.png"/><Relationship Id="rId15" Type="http://schemas.openxmlformats.org/officeDocument/2006/relationships/image" Target="../media/image792.png"/><Relationship Id="rId10" Type="http://schemas.openxmlformats.org/officeDocument/2006/relationships/image" Target="../media/image787.png"/><Relationship Id="rId19" Type="http://schemas.openxmlformats.org/officeDocument/2006/relationships/image" Target="../media/image796.png"/><Relationship Id="rId4" Type="http://schemas.openxmlformats.org/officeDocument/2006/relationships/image" Target="../media/image781.png"/><Relationship Id="rId9" Type="http://schemas.openxmlformats.org/officeDocument/2006/relationships/image" Target="../media/image786.svg"/><Relationship Id="rId14" Type="http://schemas.openxmlformats.org/officeDocument/2006/relationships/image" Target="../media/image79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804.png"/><Relationship Id="rId13" Type="http://schemas.openxmlformats.org/officeDocument/2006/relationships/image" Target="../media/image809.png"/><Relationship Id="rId18" Type="http://schemas.openxmlformats.org/officeDocument/2006/relationships/image" Target="../media/image814.png"/><Relationship Id="rId3" Type="http://schemas.openxmlformats.org/officeDocument/2006/relationships/image" Target="../media/image799.png"/><Relationship Id="rId7" Type="http://schemas.openxmlformats.org/officeDocument/2006/relationships/image" Target="../media/image803.png"/><Relationship Id="rId12" Type="http://schemas.openxmlformats.org/officeDocument/2006/relationships/image" Target="../media/image808.png"/><Relationship Id="rId17" Type="http://schemas.openxmlformats.org/officeDocument/2006/relationships/image" Target="../media/image813.svg"/><Relationship Id="rId2" Type="http://schemas.openxmlformats.org/officeDocument/2006/relationships/image" Target="../media/image798.png"/><Relationship Id="rId16" Type="http://schemas.openxmlformats.org/officeDocument/2006/relationships/image" Target="../media/image812.png"/><Relationship Id="rId1" Type="http://schemas.openxmlformats.org/officeDocument/2006/relationships/slideLayout" Target="../slideLayouts/slideLayout12.xml"/><Relationship Id="rId6" Type="http://schemas.openxmlformats.org/officeDocument/2006/relationships/image" Target="../media/image802.png"/><Relationship Id="rId11" Type="http://schemas.openxmlformats.org/officeDocument/2006/relationships/image" Target="../media/image807.png"/><Relationship Id="rId5" Type="http://schemas.openxmlformats.org/officeDocument/2006/relationships/image" Target="../media/image801.png"/><Relationship Id="rId15" Type="http://schemas.openxmlformats.org/officeDocument/2006/relationships/image" Target="../media/image811.png"/><Relationship Id="rId10" Type="http://schemas.openxmlformats.org/officeDocument/2006/relationships/image" Target="../media/image806.png"/><Relationship Id="rId19" Type="http://schemas.openxmlformats.org/officeDocument/2006/relationships/image" Target="../media/image815.svg"/><Relationship Id="rId4" Type="http://schemas.openxmlformats.org/officeDocument/2006/relationships/image" Target="../media/image800.png"/><Relationship Id="rId9" Type="http://schemas.openxmlformats.org/officeDocument/2006/relationships/image" Target="../media/image805.png"/><Relationship Id="rId14" Type="http://schemas.openxmlformats.org/officeDocument/2006/relationships/image" Target="../media/image810.png"/></Relationships>
</file>

<file path=ppt/slides/_rels/slide121.xml.rels><?xml version="1.0" encoding="UTF-8" standalone="yes"?>
<Relationships xmlns="http://schemas.openxmlformats.org/package/2006/relationships"><Relationship Id="rId8" Type="http://schemas.openxmlformats.org/officeDocument/2006/relationships/image" Target="../media/image822.png"/><Relationship Id="rId13" Type="http://schemas.openxmlformats.org/officeDocument/2006/relationships/image" Target="../media/image827.png"/><Relationship Id="rId3" Type="http://schemas.openxmlformats.org/officeDocument/2006/relationships/image" Target="../media/image817.png"/><Relationship Id="rId7" Type="http://schemas.openxmlformats.org/officeDocument/2006/relationships/image" Target="../media/image821.png"/><Relationship Id="rId12" Type="http://schemas.openxmlformats.org/officeDocument/2006/relationships/image" Target="../media/image826.png"/><Relationship Id="rId2" Type="http://schemas.openxmlformats.org/officeDocument/2006/relationships/image" Target="../media/image816.png"/><Relationship Id="rId1" Type="http://schemas.openxmlformats.org/officeDocument/2006/relationships/slideLayout" Target="../slideLayouts/slideLayout12.xml"/><Relationship Id="rId6" Type="http://schemas.openxmlformats.org/officeDocument/2006/relationships/image" Target="../media/image820.png"/><Relationship Id="rId11" Type="http://schemas.openxmlformats.org/officeDocument/2006/relationships/image" Target="../media/image825.png"/><Relationship Id="rId5" Type="http://schemas.openxmlformats.org/officeDocument/2006/relationships/image" Target="../media/image819.png"/><Relationship Id="rId10" Type="http://schemas.openxmlformats.org/officeDocument/2006/relationships/image" Target="../media/image824.png"/><Relationship Id="rId4" Type="http://schemas.openxmlformats.org/officeDocument/2006/relationships/image" Target="../media/image818.png"/><Relationship Id="rId9" Type="http://schemas.openxmlformats.org/officeDocument/2006/relationships/image" Target="../media/image823.png"/><Relationship Id="rId14" Type="http://schemas.openxmlformats.org/officeDocument/2006/relationships/image" Target="../media/image828.png"/></Relationships>
</file>

<file path=ppt/slides/_rels/slide122.xml.rels><?xml version="1.0" encoding="UTF-8" standalone="yes"?>
<Relationships xmlns="http://schemas.openxmlformats.org/package/2006/relationships"><Relationship Id="rId8" Type="http://schemas.openxmlformats.org/officeDocument/2006/relationships/image" Target="../media/image835.png"/><Relationship Id="rId3" Type="http://schemas.openxmlformats.org/officeDocument/2006/relationships/image" Target="../media/image830.png"/><Relationship Id="rId7" Type="http://schemas.openxmlformats.org/officeDocument/2006/relationships/image" Target="../media/image834.png"/><Relationship Id="rId2" Type="http://schemas.openxmlformats.org/officeDocument/2006/relationships/image" Target="../media/image829.png"/><Relationship Id="rId1" Type="http://schemas.openxmlformats.org/officeDocument/2006/relationships/slideLayout" Target="../slideLayouts/slideLayout12.xml"/><Relationship Id="rId6" Type="http://schemas.openxmlformats.org/officeDocument/2006/relationships/image" Target="../media/image833.png"/><Relationship Id="rId5" Type="http://schemas.openxmlformats.org/officeDocument/2006/relationships/image" Target="../media/image832.png"/><Relationship Id="rId4" Type="http://schemas.openxmlformats.org/officeDocument/2006/relationships/image" Target="../media/image831.png"/><Relationship Id="rId9" Type="http://schemas.openxmlformats.org/officeDocument/2006/relationships/image" Target="../media/image836.svg"/></Relationships>
</file>

<file path=ppt/slides/_rels/slide123.xml.rels><?xml version="1.0" encoding="UTF-8" standalone="yes"?>
<Relationships xmlns="http://schemas.openxmlformats.org/package/2006/relationships"><Relationship Id="rId2" Type="http://schemas.openxmlformats.org/officeDocument/2006/relationships/image" Target="../media/image837.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8" Type="http://schemas.openxmlformats.org/officeDocument/2006/relationships/image" Target="../media/image844.svg"/><Relationship Id="rId13" Type="http://schemas.openxmlformats.org/officeDocument/2006/relationships/image" Target="../media/image849.png"/><Relationship Id="rId18" Type="http://schemas.openxmlformats.org/officeDocument/2006/relationships/image" Target="../media/image854.svg"/><Relationship Id="rId3" Type="http://schemas.openxmlformats.org/officeDocument/2006/relationships/image" Target="../media/image839.png"/><Relationship Id="rId21" Type="http://schemas.openxmlformats.org/officeDocument/2006/relationships/image" Target="../media/image857.png"/><Relationship Id="rId7" Type="http://schemas.openxmlformats.org/officeDocument/2006/relationships/image" Target="../media/image843.png"/><Relationship Id="rId12" Type="http://schemas.openxmlformats.org/officeDocument/2006/relationships/image" Target="../media/image848.svg"/><Relationship Id="rId17" Type="http://schemas.openxmlformats.org/officeDocument/2006/relationships/image" Target="../media/image853.png"/><Relationship Id="rId2" Type="http://schemas.openxmlformats.org/officeDocument/2006/relationships/image" Target="../media/image838.png"/><Relationship Id="rId16" Type="http://schemas.openxmlformats.org/officeDocument/2006/relationships/image" Target="../media/image852.svg"/><Relationship Id="rId20" Type="http://schemas.openxmlformats.org/officeDocument/2006/relationships/image" Target="../media/image856.svg"/><Relationship Id="rId1" Type="http://schemas.openxmlformats.org/officeDocument/2006/relationships/slideLayout" Target="../slideLayouts/slideLayout22.xml"/><Relationship Id="rId6" Type="http://schemas.openxmlformats.org/officeDocument/2006/relationships/image" Target="../media/image842.svg"/><Relationship Id="rId11" Type="http://schemas.openxmlformats.org/officeDocument/2006/relationships/image" Target="../media/image847.png"/><Relationship Id="rId24" Type="http://schemas.openxmlformats.org/officeDocument/2006/relationships/image" Target="../media/image860.svg"/><Relationship Id="rId5" Type="http://schemas.openxmlformats.org/officeDocument/2006/relationships/image" Target="../media/image841.png"/><Relationship Id="rId15" Type="http://schemas.openxmlformats.org/officeDocument/2006/relationships/image" Target="../media/image851.png"/><Relationship Id="rId23" Type="http://schemas.openxmlformats.org/officeDocument/2006/relationships/image" Target="../media/image859.png"/><Relationship Id="rId10" Type="http://schemas.openxmlformats.org/officeDocument/2006/relationships/image" Target="../media/image846.svg"/><Relationship Id="rId19" Type="http://schemas.openxmlformats.org/officeDocument/2006/relationships/image" Target="../media/image855.png"/><Relationship Id="rId4" Type="http://schemas.openxmlformats.org/officeDocument/2006/relationships/image" Target="../media/image840.svg"/><Relationship Id="rId9" Type="http://schemas.openxmlformats.org/officeDocument/2006/relationships/image" Target="../media/image845.png"/><Relationship Id="rId14" Type="http://schemas.openxmlformats.org/officeDocument/2006/relationships/image" Target="../media/image850.svg"/><Relationship Id="rId22" Type="http://schemas.openxmlformats.org/officeDocument/2006/relationships/image" Target="../media/image858.svg"/></Relationships>
</file>

<file path=ppt/slides/_rels/slide125.xml.rels><?xml version="1.0" encoding="UTF-8" standalone="yes"?>
<Relationships xmlns="http://schemas.openxmlformats.org/package/2006/relationships"><Relationship Id="rId2" Type="http://schemas.openxmlformats.org/officeDocument/2006/relationships/image" Target="../media/image861.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28.xml"/><Relationship Id="rId6" Type="http://schemas.openxmlformats.org/officeDocument/2006/relationships/image" Target="../media/image866.png"/><Relationship Id="rId5" Type="http://schemas.openxmlformats.org/officeDocument/2006/relationships/image" Target="../media/image865.png"/><Relationship Id="rId4" Type="http://schemas.openxmlformats.org/officeDocument/2006/relationships/image" Target="../media/image864.png"/></Relationships>
</file>

<file path=ppt/slides/_rels/slide127.xml.rels><?xml version="1.0" encoding="UTF-8" standalone="yes"?>
<Relationships xmlns="http://schemas.openxmlformats.org/package/2006/relationships"><Relationship Id="rId2" Type="http://schemas.openxmlformats.org/officeDocument/2006/relationships/image" Target="../media/image867.png"/><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2" Type="http://schemas.openxmlformats.org/officeDocument/2006/relationships/image" Target="../media/image868.png"/><Relationship Id="rId1" Type="http://schemas.openxmlformats.org/officeDocument/2006/relationships/slideLayout" Target="../slideLayouts/slideLayout30.xml"/></Relationships>
</file>

<file path=ppt/slides/_rels/slide129.xml.rels><?xml version="1.0" encoding="UTF-8" standalone="yes"?>
<Relationships xmlns="http://schemas.openxmlformats.org/package/2006/relationships"><Relationship Id="rId2" Type="http://schemas.openxmlformats.org/officeDocument/2006/relationships/image" Target="../media/image869.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slides/_rels/slide130.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image" Target="../media/image870.png"/><Relationship Id="rId1" Type="http://schemas.openxmlformats.org/officeDocument/2006/relationships/slideLayout" Target="../slideLayouts/slideLayout28.xml"/><Relationship Id="rId6" Type="http://schemas.openxmlformats.org/officeDocument/2006/relationships/image" Target="../media/image874.png"/><Relationship Id="rId5" Type="http://schemas.openxmlformats.org/officeDocument/2006/relationships/image" Target="../media/image873.png"/><Relationship Id="rId4" Type="http://schemas.openxmlformats.org/officeDocument/2006/relationships/image" Target="../media/image872.png"/></Relationships>
</file>

<file path=ppt/slides/_rels/slide131.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image" Target="../media/image875.png"/><Relationship Id="rId1" Type="http://schemas.openxmlformats.org/officeDocument/2006/relationships/slideLayout" Target="../slideLayouts/slideLayout28.xml"/><Relationship Id="rId6" Type="http://schemas.openxmlformats.org/officeDocument/2006/relationships/image" Target="../media/image879.png"/><Relationship Id="rId5" Type="http://schemas.openxmlformats.org/officeDocument/2006/relationships/image" Target="../media/image878.png"/><Relationship Id="rId4" Type="http://schemas.openxmlformats.org/officeDocument/2006/relationships/image" Target="../media/image877.png"/></Relationships>
</file>

<file path=ppt/slides/_rels/slide132.xml.rels><?xml version="1.0" encoding="UTF-8" standalone="yes"?>
<Relationships xmlns="http://schemas.openxmlformats.org/package/2006/relationships"><Relationship Id="rId8" Type="http://schemas.openxmlformats.org/officeDocument/2006/relationships/image" Target="../media/image886.png"/><Relationship Id="rId13" Type="http://schemas.openxmlformats.org/officeDocument/2006/relationships/image" Target="../media/image891.png"/><Relationship Id="rId18" Type="http://schemas.openxmlformats.org/officeDocument/2006/relationships/image" Target="../media/image896.png"/><Relationship Id="rId3" Type="http://schemas.openxmlformats.org/officeDocument/2006/relationships/image" Target="../media/image881.png"/><Relationship Id="rId7" Type="http://schemas.openxmlformats.org/officeDocument/2006/relationships/image" Target="../media/image885.png"/><Relationship Id="rId12" Type="http://schemas.openxmlformats.org/officeDocument/2006/relationships/image" Target="../media/image890.png"/><Relationship Id="rId17" Type="http://schemas.openxmlformats.org/officeDocument/2006/relationships/image" Target="../media/image895.png"/><Relationship Id="rId2" Type="http://schemas.openxmlformats.org/officeDocument/2006/relationships/image" Target="../media/image880.png"/><Relationship Id="rId16" Type="http://schemas.openxmlformats.org/officeDocument/2006/relationships/image" Target="../media/image894.png"/><Relationship Id="rId1" Type="http://schemas.openxmlformats.org/officeDocument/2006/relationships/slideLayout" Target="../slideLayouts/slideLayout28.xml"/><Relationship Id="rId6" Type="http://schemas.openxmlformats.org/officeDocument/2006/relationships/image" Target="../media/image884.png"/><Relationship Id="rId11" Type="http://schemas.openxmlformats.org/officeDocument/2006/relationships/image" Target="../media/image889.png"/><Relationship Id="rId5" Type="http://schemas.openxmlformats.org/officeDocument/2006/relationships/image" Target="../media/image883.png"/><Relationship Id="rId15" Type="http://schemas.openxmlformats.org/officeDocument/2006/relationships/image" Target="../media/image893.png"/><Relationship Id="rId10" Type="http://schemas.openxmlformats.org/officeDocument/2006/relationships/image" Target="../media/image888.png"/><Relationship Id="rId19" Type="http://schemas.openxmlformats.org/officeDocument/2006/relationships/image" Target="../media/image897.svg"/><Relationship Id="rId4" Type="http://schemas.openxmlformats.org/officeDocument/2006/relationships/image" Target="../media/image882.png"/><Relationship Id="rId9" Type="http://schemas.openxmlformats.org/officeDocument/2006/relationships/image" Target="../media/image887.png"/><Relationship Id="rId14" Type="http://schemas.openxmlformats.org/officeDocument/2006/relationships/image" Target="../media/image892.png"/></Relationships>
</file>

<file path=ppt/slides/_rels/slide133.xml.rels><?xml version="1.0" encoding="UTF-8" standalone="yes"?>
<Relationships xmlns="http://schemas.openxmlformats.org/package/2006/relationships"><Relationship Id="rId3" Type="http://schemas.openxmlformats.org/officeDocument/2006/relationships/image" Target="../media/image899.png"/><Relationship Id="rId7" Type="http://schemas.openxmlformats.org/officeDocument/2006/relationships/image" Target="../media/image903.png"/><Relationship Id="rId2" Type="http://schemas.openxmlformats.org/officeDocument/2006/relationships/image" Target="../media/image898.png"/><Relationship Id="rId1" Type="http://schemas.openxmlformats.org/officeDocument/2006/relationships/slideLayout" Target="../slideLayouts/slideLayout28.xml"/><Relationship Id="rId6" Type="http://schemas.openxmlformats.org/officeDocument/2006/relationships/image" Target="../media/image902.png"/><Relationship Id="rId5" Type="http://schemas.openxmlformats.org/officeDocument/2006/relationships/image" Target="../media/image901.png"/><Relationship Id="rId4" Type="http://schemas.openxmlformats.org/officeDocument/2006/relationships/image" Target="../media/image900.png"/></Relationships>
</file>

<file path=ppt/slides/_rels/slide134.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15.svg"/><Relationship Id="rId18" Type="http://schemas.openxmlformats.org/officeDocument/2006/relationships/image" Target="../media/image920.png"/><Relationship Id="rId3" Type="http://schemas.openxmlformats.org/officeDocument/2006/relationships/image" Target="../media/image905.png"/><Relationship Id="rId7" Type="http://schemas.openxmlformats.org/officeDocument/2006/relationships/image" Target="../media/image909.svg"/><Relationship Id="rId12" Type="http://schemas.openxmlformats.org/officeDocument/2006/relationships/image" Target="../media/image914.png"/><Relationship Id="rId17" Type="http://schemas.openxmlformats.org/officeDocument/2006/relationships/image" Target="../media/image919.svg"/><Relationship Id="rId2" Type="http://schemas.openxmlformats.org/officeDocument/2006/relationships/image" Target="../media/image904.png"/><Relationship Id="rId16" Type="http://schemas.openxmlformats.org/officeDocument/2006/relationships/image" Target="../media/image918.png"/><Relationship Id="rId1" Type="http://schemas.openxmlformats.org/officeDocument/2006/relationships/slideLayout" Target="../slideLayouts/slideLayout28.xml"/><Relationship Id="rId6" Type="http://schemas.openxmlformats.org/officeDocument/2006/relationships/image" Target="../media/image908.png"/><Relationship Id="rId11" Type="http://schemas.openxmlformats.org/officeDocument/2006/relationships/image" Target="../media/image913.svg"/><Relationship Id="rId5" Type="http://schemas.openxmlformats.org/officeDocument/2006/relationships/image" Target="../media/image907.png"/><Relationship Id="rId15" Type="http://schemas.openxmlformats.org/officeDocument/2006/relationships/image" Target="../media/image917.svg"/><Relationship Id="rId10" Type="http://schemas.openxmlformats.org/officeDocument/2006/relationships/image" Target="../media/image912.png"/><Relationship Id="rId19" Type="http://schemas.openxmlformats.org/officeDocument/2006/relationships/image" Target="../media/image921.svg"/><Relationship Id="rId4" Type="http://schemas.openxmlformats.org/officeDocument/2006/relationships/image" Target="../media/image906.png"/><Relationship Id="rId9" Type="http://schemas.openxmlformats.org/officeDocument/2006/relationships/image" Target="../media/image911.svg"/><Relationship Id="rId14" Type="http://schemas.openxmlformats.org/officeDocument/2006/relationships/image" Target="../media/image916.png"/></Relationships>
</file>

<file path=ppt/slides/_rels/slide135.xml.rels><?xml version="1.0" encoding="UTF-8" standalone="yes"?>
<Relationships xmlns="http://schemas.openxmlformats.org/package/2006/relationships"><Relationship Id="rId8" Type="http://schemas.openxmlformats.org/officeDocument/2006/relationships/image" Target="../media/image927.svg"/><Relationship Id="rId3" Type="http://schemas.openxmlformats.org/officeDocument/2006/relationships/image" Target="../media/image922.png"/><Relationship Id="rId7" Type="http://schemas.openxmlformats.org/officeDocument/2006/relationships/image" Target="../media/image926.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925.svg"/><Relationship Id="rId5" Type="http://schemas.openxmlformats.org/officeDocument/2006/relationships/image" Target="../media/image924.png"/><Relationship Id="rId10" Type="http://schemas.openxmlformats.org/officeDocument/2006/relationships/image" Target="../media/image929.svg"/><Relationship Id="rId4" Type="http://schemas.openxmlformats.org/officeDocument/2006/relationships/image" Target="../media/image923.svg"/><Relationship Id="rId9" Type="http://schemas.openxmlformats.org/officeDocument/2006/relationships/image" Target="../media/image928.png"/></Relationships>
</file>

<file path=ppt/slides/_rels/slide136.xml.rels><?xml version="1.0" encoding="UTF-8" standalone="yes"?>
<Relationships xmlns="http://schemas.openxmlformats.org/package/2006/relationships"><Relationship Id="rId3" Type="http://schemas.openxmlformats.org/officeDocument/2006/relationships/image" Target="../media/image931.svg"/><Relationship Id="rId2" Type="http://schemas.openxmlformats.org/officeDocument/2006/relationships/image" Target="../media/image930.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933.svg"/><Relationship Id="rId2" Type="http://schemas.openxmlformats.org/officeDocument/2006/relationships/image" Target="../media/image252.png"/><Relationship Id="rId1" Type="http://schemas.openxmlformats.org/officeDocument/2006/relationships/slideLayout" Target="../slideLayouts/slideLayout13.xml"/><Relationship Id="rId6" Type="http://schemas.openxmlformats.org/officeDocument/2006/relationships/image" Target="../media/image932.png"/><Relationship Id="rId5" Type="http://schemas.openxmlformats.org/officeDocument/2006/relationships/image" Target="../media/image442.png"/><Relationship Id="rId4" Type="http://schemas.openxmlformats.org/officeDocument/2006/relationships/image" Target="../media/image409.png"/></Relationships>
</file>

<file path=ppt/slides/_rels/slide138.xml.rels><?xml version="1.0" encoding="UTF-8" standalone="yes"?>
<Relationships xmlns="http://schemas.openxmlformats.org/package/2006/relationships"><Relationship Id="rId2" Type="http://schemas.openxmlformats.org/officeDocument/2006/relationships/image" Target="../media/image934.png"/><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13" Type="http://schemas.openxmlformats.org/officeDocument/2006/relationships/image" Target="../media/image946.png"/><Relationship Id="rId18" Type="http://schemas.openxmlformats.org/officeDocument/2006/relationships/image" Target="../media/image951.svg"/><Relationship Id="rId26" Type="http://schemas.openxmlformats.org/officeDocument/2006/relationships/image" Target="../media/image959.svg"/><Relationship Id="rId39" Type="http://schemas.openxmlformats.org/officeDocument/2006/relationships/image" Target="../media/image972.png"/><Relationship Id="rId21" Type="http://schemas.openxmlformats.org/officeDocument/2006/relationships/image" Target="../media/image954.png"/><Relationship Id="rId34" Type="http://schemas.openxmlformats.org/officeDocument/2006/relationships/image" Target="../media/image967.svg"/><Relationship Id="rId42" Type="http://schemas.openxmlformats.org/officeDocument/2006/relationships/image" Target="../media/image975.svg"/><Relationship Id="rId7" Type="http://schemas.openxmlformats.org/officeDocument/2006/relationships/image" Target="../media/image940.png"/><Relationship Id="rId2" Type="http://schemas.openxmlformats.org/officeDocument/2006/relationships/image" Target="../media/image935.png"/><Relationship Id="rId16" Type="http://schemas.openxmlformats.org/officeDocument/2006/relationships/image" Target="../media/image949.svg"/><Relationship Id="rId20" Type="http://schemas.openxmlformats.org/officeDocument/2006/relationships/image" Target="../media/image953.svg"/><Relationship Id="rId29" Type="http://schemas.openxmlformats.org/officeDocument/2006/relationships/image" Target="../media/image962.png"/><Relationship Id="rId41" Type="http://schemas.openxmlformats.org/officeDocument/2006/relationships/image" Target="../media/image974.png"/><Relationship Id="rId1" Type="http://schemas.openxmlformats.org/officeDocument/2006/relationships/slideLayout" Target="../slideLayouts/slideLayout18.xml"/><Relationship Id="rId6" Type="http://schemas.openxmlformats.org/officeDocument/2006/relationships/image" Target="../media/image939.png"/><Relationship Id="rId11" Type="http://schemas.openxmlformats.org/officeDocument/2006/relationships/image" Target="../media/image944.png"/><Relationship Id="rId24" Type="http://schemas.openxmlformats.org/officeDocument/2006/relationships/image" Target="../media/image957.svg"/><Relationship Id="rId32" Type="http://schemas.openxmlformats.org/officeDocument/2006/relationships/image" Target="../media/image965.svg"/><Relationship Id="rId37" Type="http://schemas.openxmlformats.org/officeDocument/2006/relationships/image" Target="../media/image970.png"/><Relationship Id="rId40" Type="http://schemas.openxmlformats.org/officeDocument/2006/relationships/image" Target="../media/image973.svg"/><Relationship Id="rId5" Type="http://schemas.openxmlformats.org/officeDocument/2006/relationships/image" Target="../media/image938.png"/><Relationship Id="rId15" Type="http://schemas.openxmlformats.org/officeDocument/2006/relationships/image" Target="../media/image948.png"/><Relationship Id="rId23" Type="http://schemas.openxmlformats.org/officeDocument/2006/relationships/image" Target="../media/image956.png"/><Relationship Id="rId28" Type="http://schemas.openxmlformats.org/officeDocument/2006/relationships/image" Target="../media/image961.svg"/><Relationship Id="rId36" Type="http://schemas.openxmlformats.org/officeDocument/2006/relationships/image" Target="../media/image969.svg"/><Relationship Id="rId10" Type="http://schemas.openxmlformats.org/officeDocument/2006/relationships/image" Target="../media/image943.png"/><Relationship Id="rId19" Type="http://schemas.openxmlformats.org/officeDocument/2006/relationships/image" Target="../media/image952.png"/><Relationship Id="rId31" Type="http://schemas.openxmlformats.org/officeDocument/2006/relationships/image" Target="../media/image964.png"/><Relationship Id="rId44" Type="http://schemas.openxmlformats.org/officeDocument/2006/relationships/image" Target="../media/image977.svg"/><Relationship Id="rId4" Type="http://schemas.openxmlformats.org/officeDocument/2006/relationships/image" Target="../media/image937.png"/><Relationship Id="rId9" Type="http://schemas.openxmlformats.org/officeDocument/2006/relationships/image" Target="../media/image942.png"/><Relationship Id="rId14" Type="http://schemas.openxmlformats.org/officeDocument/2006/relationships/image" Target="../media/image947.png"/><Relationship Id="rId22" Type="http://schemas.openxmlformats.org/officeDocument/2006/relationships/image" Target="../media/image955.svg"/><Relationship Id="rId27" Type="http://schemas.openxmlformats.org/officeDocument/2006/relationships/image" Target="../media/image960.png"/><Relationship Id="rId30" Type="http://schemas.openxmlformats.org/officeDocument/2006/relationships/image" Target="../media/image963.svg"/><Relationship Id="rId35" Type="http://schemas.openxmlformats.org/officeDocument/2006/relationships/image" Target="../media/image968.png"/><Relationship Id="rId43" Type="http://schemas.openxmlformats.org/officeDocument/2006/relationships/image" Target="../media/image976.png"/><Relationship Id="rId8" Type="http://schemas.openxmlformats.org/officeDocument/2006/relationships/image" Target="../media/image941.png"/><Relationship Id="rId3" Type="http://schemas.openxmlformats.org/officeDocument/2006/relationships/image" Target="../media/image936.png"/><Relationship Id="rId12" Type="http://schemas.openxmlformats.org/officeDocument/2006/relationships/image" Target="../media/image945.png"/><Relationship Id="rId17" Type="http://schemas.openxmlformats.org/officeDocument/2006/relationships/image" Target="../media/image950.png"/><Relationship Id="rId25" Type="http://schemas.openxmlformats.org/officeDocument/2006/relationships/image" Target="../media/image958.png"/><Relationship Id="rId33" Type="http://schemas.openxmlformats.org/officeDocument/2006/relationships/image" Target="../media/image966.png"/><Relationship Id="rId38" Type="http://schemas.openxmlformats.org/officeDocument/2006/relationships/image" Target="../media/image971.sv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79.png"/><Relationship Id="rId7" Type="http://schemas.openxmlformats.org/officeDocument/2006/relationships/image" Target="../media/image983.svg"/><Relationship Id="rId2" Type="http://schemas.openxmlformats.org/officeDocument/2006/relationships/image" Target="../media/image978.png"/><Relationship Id="rId1" Type="http://schemas.openxmlformats.org/officeDocument/2006/relationships/slideLayout" Target="../slideLayouts/slideLayout18.xml"/><Relationship Id="rId6" Type="http://schemas.openxmlformats.org/officeDocument/2006/relationships/image" Target="../media/image982.png"/><Relationship Id="rId5" Type="http://schemas.openxmlformats.org/officeDocument/2006/relationships/image" Target="../media/image981.png"/><Relationship Id="rId4" Type="http://schemas.openxmlformats.org/officeDocument/2006/relationships/image" Target="../media/image980.png"/></Relationships>
</file>

<file path=ppt/slides/_rels/slide141.xml.rels><?xml version="1.0" encoding="UTF-8" standalone="yes"?>
<Relationships xmlns="http://schemas.openxmlformats.org/package/2006/relationships"><Relationship Id="rId3" Type="http://schemas.openxmlformats.org/officeDocument/2006/relationships/image" Target="../media/image985.png"/><Relationship Id="rId2" Type="http://schemas.openxmlformats.org/officeDocument/2006/relationships/image" Target="../media/image984.png"/><Relationship Id="rId1" Type="http://schemas.openxmlformats.org/officeDocument/2006/relationships/slideLayout" Target="../slideLayouts/slideLayout18.xml"/><Relationship Id="rId6" Type="http://schemas.openxmlformats.org/officeDocument/2006/relationships/image" Target="../media/image988.png"/><Relationship Id="rId5" Type="http://schemas.openxmlformats.org/officeDocument/2006/relationships/image" Target="../media/image987.png"/><Relationship Id="rId4" Type="http://schemas.openxmlformats.org/officeDocument/2006/relationships/image" Target="../media/image986.png"/></Relationships>
</file>

<file path=ppt/slides/_rels/slide142.xml.rels><?xml version="1.0" encoding="UTF-8" standalone="yes"?>
<Relationships xmlns="http://schemas.openxmlformats.org/package/2006/relationships"><Relationship Id="rId8" Type="http://schemas.openxmlformats.org/officeDocument/2006/relationships/image" Target="../media/image995.png"/><Relationship Id="rId13" Type="http://schemas.openxmlformats.org/officeDocument/2006/relationships/image" Target="../media/image1000.png"/><Relationship Id="rId18" Type="http://schemas.openxmlformats.org/officeDocument/2006/relationships/image" Target="../media/image1005.png"/><Relationship Id="rId3" Type="http://schemas.openxmlformats.org/officeDocument/2006/relationships/image" Target="../media/image990.png"/><Relationship Id="rId21" Type="http://schemas.openxmlformats.org/officeDocument/2006/relationships/image" Target="../media/image1008.svg"/><Relationship Id="rId7" Type="http://schemas.openxmlformats.org/officeDocument/2006/relationships/image" Target="../media/image994.png"/><Relationship Id="rId12" Type="http://schemas.openxmlformats.org/officeDocument/2006/relationships/image" Target="../media/image999.png"/><Relationship Id="rId17" Type="http://schemas.openxmlformats.org/officeDocument/2006/relationships/image" Target="../media/image1004.svg"/><Relationship Id="rId2" Type="http://schemas.openxmlformats.org/officeDocument/2006/relationships/image" Target="../media/image989.png"/><Relationship Id="rId16" Type="http://schemas.openxmlformats.org/officeDocument/2006/relationships/image" Target="../media/image1003.png"/><Relationship Id="rId20" Type="http://schemas.openxmlformats.org/officeDocument/2006/relationships/image" Target="../media/image1007.png"/><Relationship Id="rId1" Type="http://schemas.openxmlformats.org/officeDocument/2006/relationships/slideLayout" Target="../slideLayouts/slideLayout17.xml"/><Relationship Id="rId6" Type="http://schemas.openxmlformats.org/officeDocument/2006/relationships/image" Target="../media/image993.png"/><Relationship Id="rId11" Type="http://schemas.openxmlformats.org/officeDocument/2006/relationships/image" Target="../media/image998.png"/><Relationship Id="rId5" Type="http://schemas.openxmlformats.org/officeDocument/2006/relationships/image" Target="../media/image992.png"/><Relationship Id="rId15" Type="http://schemas.openxmlformats.org/officeDocument/2006/relationships/image" Target="../media/image1002.png"/><Relationship Id="rId23" Type="http://schemas.openxmlformats.org/officeDocument/2006/relationships/image" Target="../media/image1010.svg"/><Relationship Id="rId10" Type="http://schemas.openxmlformats.org/officeDocument/2006/relationships/image" Target="../media/image997.png"/><Relationship Id="rId19" Type="http://schemas.openxmlformats.org/officeDocument/2006/relationships/image" Target="../media/image1006.svg"/><Relationship Id="rId4" Type="http://schemas.openxmlformats.org/officeDocument/2006/relationships/image" Target="../media/image991.png"/><Relationship Id="rId9" Type="http://schemas.openxmlformats.org/officeDocument/2006/relationships/image" Target="../media/image996.png"/><Relationship Id="rId14" Type="http://schemas.openxmlformats.org/officeDocument/2006/relationships/image" Target="../media/image1001.png"/><Relationship Id="rId22" Type="http://schemas.openxmlformats.org/officeDocument/2006/relationships/image" Target="../media/image1009.png"/></Relationships>
</file>

<file path=ppt/slides/_rels/slide143.xml.rels><?xml version="1.0" encoding="UTF-8" standalone="yes"?>
<Relationships xmlns="http://schemas.openxmlformats.org/package/2006/relationships"><Relationship Id="rId3" Type="http://schemas.openxmlformats.org/officeDocument/2006/relationships/image" Target="../media/image1012.svg"/><Relationship Id="rId2" Type="http://schemas.openxmlformats.org/officeDocument/2006/relationships/image" Target="../media/image1011.png"/><Relationship Id="rId1" Type="http://schemas.openxmlformats.org/officeDocument/2006/relationships/slideLayout" Target="../slideLayouts/slideLayout18.xml"/><Relationship Id="rId6" Type="http://schemas.openxmlformats.org/officeDocument/2006/relationships/image" Target="../media/image1015.png"/><Relationship Id="rId5" Type="http://schemas.openxmlformats.org/officeDocument/2006/relationships/image" Target="../media/image1014.png"/><Relationship Id="rId4" Type="http://schemas.openxmlformats.org/officeDocument/2006/relationships/image" Target="../media/image1013.png"/></Relationships>
</file>

<file path=ppt/slides/_rels/slide144.xml.rels><?xml version="1.0" encoding="UTF-8" standalone="yes"?>
<Relationships xmlns="http://schemas.openxmlformats.org/package/2006/relationships"><Relationship Id="rId2" Type="http://schemas.openxmlformats.org/officeDocument/2006/relationships/image" Target="../media/image1016.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82.xml"/><Relationship Id="rId18" Type="http://schemas.openxmlformats.org/officeDocument/2006/relationships/slide" Target="slide112.xml"/><Relationship Id="rId26" Type="http://schemas.openxmlformats.org/officeDocument/2006/relationships/slide" Target="slide138.xml"/><Relationship Id="rId3" Type="http://schemas.openxmlformats.org/officeDocument/2006/relationships/slide" Target="slide32.xml"/><Relationship Id="rId21" Type="http://schemas.openxmlformats.org/officeDocument/2006/relationships/slide" Target="slide118.xml"/><Relationship Id="rId7" Type="http://schemas.openxmlformats.org/officeDocument/2006/relationships/slide" Target="slide51.xml"/><Relationship Id="rId12" Type="http://schemas.openxmlformats.org/officeDocument/2006/relationships/slide" Target="slide80.xml"/><Relationship Id="rId17" Type="http://schemas.openxmlformats.org/officeDocument/2006/relationships/slide" Target="slide101.xml"/><Relationship Id="rId25" Type="http://schemas.openxmlformats.org/officeDocument/2006/relationships/slide" Target="slide136.xml"/><Relationship Id="rId2" Type="http://schemas.openxmlformats.org/officeDocument/2006/relationships/slide" Target="slide22.xml"/><Relationship Id="rId16" Type="http://schemas.openxmlformats.org/officeDocument/2006/relationships/slide" Target="slide92.xml"/><Relationship Id="rId20" Type="http://schemas.openxmlformats.org/officeDocument/2006/relationships/slide" Target="slide115.xml"/><Relationship Id="rId1" Type="http://schemas.openxmlformats.org/officeDocument/2006/relationships/slideLayout" Target="../slideLayouts/slideLayout5.xml"/><Relationship Id="rId6" Type="http://schemas.openxmlformats.org/officeDocument/2006/relationships/slide" Target="slide45.xml"/><Relationship Id="rId11" Type="http://schemas.openxmlformats.org/officeDocument/2006/relationships/slide" Target="slide75.xml"/><Relationship Id="rId24" Type="http://schemas.openxmlformats.org/officeDocument/2006/relationships/slide" Target="slide129.xml"/><Relationship Id="rId5" Type="http://schemas.openxmlformats.org/officeDocument/2006/relationships/slide" Target="slide42.xml"/><Relationship Id="rId15" Type="http://schemas.openxmlformats.org/officeDocument/2006/relationships/slide" Target="slide86.xml"/><Relationship Id="rId23" Type="http://schemas.openxmlformats.org/officeDocument/2006/relationships/slide" Target="slide127.xml"/><Relationship Id="rId10" Type="http://schemas.openxmlformats.org/officeDocument/2006/relationships/slide" Target="slide69.xml"/><Relationship Id="rId19" Type="http://schemas.openxmlformats.org/officeDocument/2006/relationships/slide" Target="slide117.xml"/><Relationship Id="rId4" Type="http://schemas.openxmlformats.org/officeDocument/2006/relationships/slide" Target="slide38.xml"/><Relationship Id="rId9" Type="http://schemas.openxmlformats.org/officeDocument/2006/relationships/slide" Target="slide64.xml"/><Relationship Id="rId14" Type="http://schemas.openxmlformats.org/officeDocument/2006/relationships/slide" Target="slide84.xml"/><Relationship Id="rId22" Type="http://schemas.openxmlformats.org/officeDocument/2006/relationships/slide" Target="slide123.xml"/><Relationship Id="rId27" Type="http://schemas.openxmlformats.org/officeDocument/2006/relationships/slide" Target="slide1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17.png"/><Relationship Id="rId26" Type="http://schemas.openxmlformats.org/officeDocument/2006/relationships/image" Target="../media/image43.png"/><Relationship Id="rId3" Type="http://schemas.openxmlformats.org/officeDocument/2006/relationships/image" Target="../media/image9.svg"/><Relationship Id="rId21" Type="http://schemas.openxmlformats.org/officeDocument/2006/relationships/image" Target="../media/image40.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14.svg"/><Relationship Id="rId25" Type="http://schemas.openxmlformats.org/officeDocument/2006/relationships/image" Target="../media/image42.svg"/><Relationship Id="rId33" Type="http://schemas.openxmlformats.org/officeDocument/2006/relationships/image" Target="../media/image50.svg"/><Relationship Id="rId2" Type="http://schemas.openxmlformats.org/officeDocument/2006/relationships/image" Target="../media/image8.png"/><Relationship Id="rId16" Type="http://schemas.openxmlformats.org/officeDocument/2006/relationships/image" Target="../media/image13.png"/><Relationship Id="rId20" Type="http://schemas.openxmlformats.org/officeDocument/2006/relationships/image" Target="../media/image39.png"/><Relationship Id="rId29" Type="http://schemas.openxmlformats.org/officeDocument/2006/relationships/image" Target="../media/image46.sv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16.svg"/><Relationship Id="rId28" Type="http://schemas.openxmlformats.org/officeDocument/2006/relationships/image" Target="../media/image45.png"/><Relationship Id="rId10" Type="http://schemas.openxmlformats.org/officeDocument/2006/relationships/image" Target="../media/image33.png"/><Relationship Id="rId19" Type="http://schemas.openxmlformats.org/officeDocument/2006/relationships/image" Target="../media/image18.svg"/><Relationship Id="rId31" Type="http://schemas.openxmlformats.org/officeDocument/2006/relationships/image" Target="../media/image48.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15.png"/><Relationship Id="rId27" Type="http://schemas.openxmlformats.org/officeDocument/2006/relationships/image" Target="../media/image44.svg"/><Relationship Id="rId30" Type="http://schemas.openxmlformats.org/officeDocument/2006/relationships/image" Target="../media/image47.png"/><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45.png"/><Relationship Id="rId3" Type="http://schemas.openxmlformats.org/officeDocument/2006/relationships/image" Target="../media/image52.svg"/><Relationship Id="rId21" Type="http://schemas.openxmlformats.org/officeDocument/2006/relationships/image" Target="../media/image66.svg"/><Relationship Id="rId7" Type="http://schemas.openxmlformats.org/officeDocument/2006/relationships/image" Target="../media/image56.sv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6.svg"/><Relationship Id="rId2" Type="http://schemas.openxmlformats.org/officeDocument/2006/relationships/image" Target="../media/image51.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2.svg"/><Relationship Id="rId1" Type="http://schemas.openxmlformats.org/officeDocument/2006/relationships/slideLayout" Target="../slideLayouts/slideLayout37.xml"/><Relationship Id="rId6" Type="http://schemas.openxmlformats.org/officeDocument/2006/relationships/image" Target="../media/image55.png"/><Relationship Id="rId11" Type="http://schemas.openxmlformats.org/officeDocument/2006/relationships/image" Target="../media/image36.svg"/><Relationship Id="rId24" Type="http://schemas.openxmlformats.org/officeDocument/2006/relationships/image" Target="../media/image69.png"/><Relationship Id="rId32" Type="http://schemas.openxmlformats.org/officeDocument/2006/relationships/image" Target="../media/image75.png"/><Relationship Id="rId5" Type="http://schemas.openxmlformats.org/officeDocument/2006/relationships/image" Target="../media/image54.sv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1.png"/><Relationship Id="rId10" Type="http://schemas.openxmlformats.org/officeDocument/2006/relationships/image" Target="../media/image35.png"/><Relationship Id="rId19" Type="http://schemas.openxmlformats.org/officeDocument/2006/relationships/image" Target="../media/image64.svg"/><Relationship Id="rId31" Type="http://schemas.openxmlformats.org/officeDocument/2006/relationships/image" Target="../media/image74.svg"/><Relationship Id="rId4" Type="http://schemas.openxmlformats.org/officeDocument/2006/relationships/image" Target="../media/image53.png"/><Relationship Id="rId9" Type="http://schemas.openxmlformats.org/officeDocument/2006/relationships/image" Target="../media/image3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46.svg"/><Relationship Id="rId30" Type="http://schemas.openxmlformats.org/officeDocument/2006/relationships/image" Target="../media/image73.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svg"/><Relationship Id="rId3" Type="http://schemas.openxmlformats.org/officeDocument/2006/relationships/image" Target="../media/image90.sv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37.xml"/><Relationship Id="rId6" Type="http://schemas.openxmlformats.org/officeDocument/2006/relationships/image" Target="../media/image79.png"/><Relationship Id="rId11" Type="http://schemas.openxmlformats.org/officeDocument/2006/relationships/image" Target="../media/image92.svg"/><Relationship Id="rId5" Type="http://schemas.openxmlformats.org/officeDocument/2006/relationships/image" Target="../media/image82.svg"/><Relationship Id="rId15" Type="http://schemas.openxmlformats.org/officeDocument/2006/relationships/image" Target="../media/image88.svg"/><Relationship Id="rId10" Type="http://schemas.openxmlformats.org/officeDocument/2006/relationships/image" Target="../media/image91.png"/><Relationship Id="rId4" Type="http://schemas.openxmlformats.org/officeDocument/2006/relationships/image" Target="../media/image81.png"/><Relationship Id="rId9" Type="http://schemas.openxmlformats.org/officeDocument/2006/relationships/image" Target="../media/image84.svg"/><Relationship Id="rId14" Type="http://schemas.openxmlformats.org/officeDocument/2006/relationships/image" Target="../media/image8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5.svg"/><Relationship Id="rId3" Type="http://schemas.openxmlformats.org/officeDocument/2006/relationships/image" Target="../media/image94.png"/><Relationship Id="rId21" Type="http://schemas.openxmlformats.org/officeDocument/2006/relationships/image" Target="../media/image6.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4.png"/><Relationship Id="rId2" Type="http://schemas.openxmlformats.org/officeDocument/2006/relationships/image" Target="../media/image93.emf"/><Relationship Id="rId16" Type="http://schemas.openxmlformats.org/officeDocument/2006/relationships/image" Target="../media/image107.png"/><Relationship Id="rId20" Type="http://schemas.openxmlformats.org/officeDocument/2006/relationships/image" Target="../media/image111.svg"/><Relationship Id="rId29"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3.png"/><Relationship Id="rId32" Type="http://schemas.openxmlformats.org/officeDocument/2006/relationships/image" Target="../media/image121.sv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2.png"/><Relationship Id="rId28" Type="http://schemas.openxmlformats.org/officeDocument/2006/relationships/image" Target="../media/image117.sv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7.svg"/><Relationship Id="rId27" Type="http://schemas.openxmlformats.org/officeDocument/2006/relationships/image" Target="../media/image116.png"/><Relationship Id="rId30" Type="http://schemas.openxmlformats.org/officeDocument/2006/relationships/image" Target="../media/image119.svg"/></Relationships>
</file>

<file path=ppt/slides/_rels/slide3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svg"/><Relationship Id="rId3" Type="http://schemas.openxmlformats.org/officeDocument/2006/relationships/image" Target="../media/image123.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image" Target="../media/image122.png"/><Relationship Id="rId16" Type="http://schemas.openxmlformats.org/officeDocument/2006/relationships/image" Target="../media/image136.png"/><Relationship Id="rId20" Type="http://schemas.openxmlformats.org/officeDocument/2006/relationships/image" Target="../media/image140.svg"/><Relationship Id="rId29" Type="http://schemas.openxmlformats.org/officeDocument/2006/relationships/image" Target="../media/image149.png"/><Relationship Id="rId1" Type="http://schemas.openxmlformats.org/officeDocument/2006/relationships/slideLayout" Target="../slideLayouts/slideLayout38.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sv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sv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svg"/><Relationship Id="rId27" Type="http://schemas.openxmlformats.org/officeDocument/2006/relationships/image" Target="../media/image147.png"/><Relationship Id="rId30" Type="http://schemas.openxmlformats.org/officeDocument/2006/relationships/image" Target="../media/image150.svg"/></Relationships>
</file>

<file path=ppt/slides/_rels/slide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 Id="rId5" Type="http://schemas.openxmlformats.org/officeDocument/2006/relationships/image" Target="../media/image164.png"/><Relationship Id="rId4" Type="http://schemas.openxmlformats.org/officeDocument/2006/relationships/image" Target="../media/image163.png"/></Relationships>
</file>

<file path=ppt/slides/_rels/slide35.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1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png"/><Relationship Id="rId7" Type="http://schemas.openxmlformats.org/officeDocument/2006/relationships/image" Target="../media/image176.png"/><Relationship Id="rId12" Type="http://schemas.openxmlformats.org/officeDocument/2006/relationships/image" Target="../media/image181.svg"/><Relationship Id="rId2" Type="http://schemas.openxmlformats.org/officeDocument/2006/relationships/image" Target="../media/image172.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22.png"/><Relationship Id="rId9" Type="http://schemas.openxmlformats.org/officeDocument/2006/relationships/image" Target="../media/image178.png"/></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12.xml"/><Relationship Id="rId6" Type="http://schemas.openxmlformats.org/officeDocument/2006/relationships/image" Target="../media/image186.png"/><Relationship Id="rId5" Type="http://schemas.openxmlformats.org/officeDocument/2006/relationships/image" Target="../media/image185.svg"/><Relationship Id="rId4" Type="http://schemas.openxmlformats.org/officeDocument/2006/relationships/image" Target="../media/image184.png"/></Relationships>
</file>

<file path=ppt/slides/_rels/slide3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svg"/><Relationship Id="rId2" Type="http://schemas.openxmlformats.org/officeDocument/2006/relationships/image" Target="../media/image189.png"/><Relationship Id="rId1" Type="http://schemas.openxmlformats.org/officeDocument/2006/relationships/slideLayout" Target="../slideLayouts/slideLayout15.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20.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svg"/><Relationship Id="rId2" Type="http://schemas.openxmlformats.org/officeDocument/2006/relationships/image" Target="../media/image200.png"/><Relationship Id="rId1" Type="http://schemas.openxmlformats.org/officeDocument/2006/relationships/slideLayout" Target="../slideLayouts/slideLayout1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svg"/></Relationships>
</file>

<file path=ppt/slides/_rels/slide41.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svg"/><Relationship Id="rId2" Type="http://schemas.openxmlformats.org/officeDocument/2006/relationships/image" Target="../media/image213.png"/><Relationship Id="rId1" Type="http://schemas.openxmlformats.org/officeDocument/2006/relationships/slideLayout" Target="../slideLayouts/slideLayout15.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svg"/></Relationships>
</file>

<file path=ppt/slides/_rels/slide4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8.xml"/><Relationship Id="rId5" Type="http://schemas.openxmlformats.org/officeDocument/2006/relationships/image" Target="../media/image223.png"/><Relationship Id="rId4" Type="http://schemas.openxmlformats.org/officeDocument/2006/relationships/image" Target="../media/image222.png"/></Relationships>
</file>

<file path=ppt/slides/_rels/slide4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8.xml"/><Relationship Id="rId4" Type="http://schemas.openxmlformats.org/officeDocument/2006/relationships/image" Target="../media/image226.svg"/></Relationships>
</file>

<file path=ppt/slides/_rels/slide4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2.xml"/><Relationship Id="rId4" Type="http://schemas.openxmlformats.org/officeDocument/2006/relationships/image" Target="../media/image230.png"/></Relationships>
</file>

<file path=ppt/slides/_rels/slide4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8.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png"/></Relationships>
</file>

<file path=ppt/slides/_rels/slide49.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svg"/><Relationship Id="rId3" Type="http://schemas.openxmlformats.org/officeDocument/2006/relationships/image" Target="../media/image238.svg"/><Relationship Id="rId7" Type="http://schemas.openxmlformats.org/officeDocument/2006/relationships/image" Target="../media/image242.svg"/><Relationship Id="rId12" Type="http://schemas.openxmlformats.org/officeDocument/2006/relationships/image" Target="../media/image247.png"/><Relationship Id="rId2" Type="http://schemas.openxmlformats.org/officeDocument/2006/relationships/image" Target="../media/image237.png"/><Relationship Id="rId1" Type="http://schemas.openxmlformats.org/officeDocument/2006/relationships/slideLayout" Target="../slideLayouts/slideLayout28.xml"/><Relationship Id="rId6" Type="http://schemas.openxmlformats.org/officeDocument/2006/relationships/image" Target="../media/image241.png"/><Relationship Id="rId11" Type="http://schemas.openxmlformats.org/officeDocument/2006/relationships/image" Target="../media/image246.svg"/><Relationship Id="rId5" Type="http://schemas.openxmlformats.org/officeDocument/2006/relationships/image" Target="../media/image240.sv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8" Type="http://schemas.openxmlformats.org/officeDocument/2006/relationships/image" Target="../media/image251.svg"/><Relationship Id="rId3" Type="http://schemas.openxmlformats.org/officeDocument/2006/relationships/image" Target="../media/image249.svg"/><Relationship Id="rId7" Type="http://schemas.openxmlformats.org/officeDocument/2006/relationships/image" Target="../media/image250.svg"/><Relationship Id="rId2" Type="http://schemas.openxmlformats.org/officeDocument/2006/relationships/image" Target="../media/image233.png"/><Relationship Id="rId1" Type="http://schemas.openxmlformats.org/officeDocument/2006/relationships/slideLayout" Target="../slideLayouts/slideLayout28.xml"/><Relationship Id="rId6" Type="http://schemas.openxmlformats.org/officeDocument/2006/relationships/image" Target="../media/image237.png"/><Relationship Id="rId5" Type="http://schemas.openxmlformats.org/officeDocument/2006/relationships/image" Target="../media/image242.svg"/><Relationship Id="rId4" Type="http://schemas.openxmlformats.org/officeDocument/2006/relationships/image" Target="../media/image241.png"/></Relationships>
</file>

<file path=ppt/slides/_rels/slide5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3" Type="http://schemas.openxmlformats.org/officeDocument/2006/relationships/image" Target="../media/image263.svg"/><Relationship Id="rId18" Type="http://schemas.openxmlformats.org/officeDocument/2006/relationships/image" Target="../media/image268.png"/><Relationship Id="rId26" Type="http://schemas.openxmlformats.org/officeDocument/2006/relationships/image" Target="../media/image276.png"/><Relationship Id="rId39" Type="http://schemas.openxmlformats.org/officeDocument/2006/relationships/image" Target="../media/image289.svg"/><Relationship Id="rId21" Type="http://schemas.openxmlformats.org/officeDocument/2006/relationships/image" Target="../media/image271.svg"/><Relationship Id="rId34" Type="http://schemas.openxmlformats.org/officeDocument/2006/relationships/image" Target="../media/image284.png"/><Relationship Id="rId42" Type="http://schemas.openxmlformats.org/officeDocument/2006/relationships/image" Target="../media/image292.png"/><Relationship Id="rId7" Type="http://schemas.openxmlformats.org/officeDocument/2006/relationships/image" Target="../media/image257.png"/><Relationship Id="rId2" Type="http://schemas.openxmlformats.org/officeDocument/2006/relationships/notesSlide" Target="../notesSlides/notesSlide4.xml"/><Relationship Id="rId16" Type="http://schemas.openxmlformats.org/officeDocument/2006/relationships/image" Target="../media/image266.png"/><Relationship Id="rId29" Type="http://schemas.openxmlformats.org/officeDocument/2006/relationships/image" Target="../media/image279.sv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1.png"/><Relationship Id="rId24" Type="http://schemas.openxmlformats.org/officeDocument/2006/relationships/image" Target="../media/image274.png"/><Relationship Id="rId32" Type="http://schemas.openxmlformats.org/officeDocument/2006/relationships/image" Target="../media/image282.png"/><Relationship Id="rId37" Type="http://schemas.openxmlformats.org/officeDocument/2006/relationships/image" Target="../media/image287.svg"/><Relationship Id="rId40" Type="http://schemas.openxmlformats.org/officeDocument/2006/relationships/image" Target="../media/image290.png"/><Relationship Id="rId45" Type="http://schemas.openxmlformats.org/officeDocument/2006/relationships/image" Target="../media/image295.svg"/><Relationship Id="rId5" Type="http://schemas.openxmlformats.org/officeDocument/2006/relationships/image" Target="../media/image255.png"/><Relationship Id="rId15" Type="http://schemas.openxmlformats.org/officeDocument/2006/relationships/image" Target="../media/image265.svg"/><Relationship Id="rId23" Type="http://schemas.openxmlformats.org/officeDocument/2006/relationships/image" Target="../media/image273.svg"/><Relationship Id="rId28" Type="http://schemas.openxmlformats.org/officeDocument/2006/relationships/image" Target="../media/image278.png"/><Relationship Id="rId36" Type="http://schemas.openxmlformats.org/officeDocument/2006/relationships/image" Target="../media/image286.png"/><Relationship Id="rId10" Type="http://schemas.openxmlformats.org/officeDocument/2006/relationships/image" Target="../media/image260.png"/><Relationship Id="rId19" Type="http://schemas.openxmlformats.org/officeDocument/2006/relationships/image" Target="../media/image269.svg"/><Relationship Id="rId31" Type="http://schemas.openxmlformats.org/officeDocument/2006/relationships/image" Target="../media/image281.svg"/><Relationship Id="rId44" Type="http://schemas.openxmlformats.org/officeDocument/2006/relationships/image" Target="../media/image294.png"/><Relationship Id="rId4" Type="http://schemas.openxmlformats.org/officeDocument/2006/relationships/image" Target="../media/image254.png"/><Relationship Id="rId9" Type="http://schemas.openxmlformats.org/officeDocument/2006/relationships/image" Target="../media/image259.png"/><Relationship Id="rId14" Type="http://schemas.openxmlformats.org/officeDocument/2006/relationships/image" Target="../media/image264.png"/><Relationship Id="rId22" Type="http://schemas.openxmlformats.org/officeDocument/2006/relationships/image" Target="../media/image272.png"/><Relationship Id="rId27" Type="http://schemas.openxmlformats.org/officeDocument/2006/relationships/image" Target="../media/image277.svg"/><Relationship Id="rId30" Type="http://schemas.openxmlformats.org/officeDocument/2006/relationships/image" Target="../media/image280.png"/><Relationship Id="rId35" Type="http://schemas.openxmlformats.org/officeDocument/2006/relationships/image" Target="../media/image285.svg"/><Relationship Id="rId43" Type="http://schemas.openxmlformats.org/officeDocument/2006/relationships/image" Target="../media/image293.svg"/><Relationship Id="rId8" Type="http://schemas.openxmlformats.org/officeDocument/2006/relationships/image" Target="../media/image258.png"/><Relationship Id="rId3" Type="http://schemas.openxmlformats.org/officeDocument/2006/relationships/image" Target="../media/image253.png"/><Relationship Id="rId12" Type="http://schemas.openxmlformats.org/officeDocument/2006/relationships/image" Target="../media/image262.png"/><Relationship Id="rId17" Type="http://schemas.openxmlformats.org/officeDocument/2006/relationships/image" Target="../media/image267.svg"/><Relationship Id="rId25" Type="http://schemas.openxmlformats.org/officeDocument/2006/relationships/image" Target="../media/image275.svg"/><Relationship Id="rId33" Type="http://schemas.openxmlformats.org/officeDocument/2006/relationships/image" Target="../media/image283.svg"/><Relationship Id="rId38" Type="http://schemas.openxmlformats.org/officeDocument/2006/relationships/image" Target="../media/image288.png"/><Relationship Id="rId20" Type="http://schemas.openxmlformats.org/officeDocument/2006/relationships/image" Target="../media/image270.png"/><Relationship Id="rId41" Type="http://schemas.openxmlformats.org/officeDocument/2006/relationships/image" Target="../media/image291.svg"/></Relationships>
</file>

<file path=ppt/slides/_rels/slide53.xml.rels><?xml version="1.0" encoding="UTF-8" standalone="yes"?>
<Relationships xmlns="http://schemas.openxmlformats.org/package/2006/relationships"><Relationship Id="rId13" Type="http://schemas.openxmlformats.org/officeDocument/2006/relationships/image" Target="../media/image306.png"/><Relationship Id="rId18" Type="http://schemas.openxmlformats.org/officeDocument/2006/relationships/image" Target="../media/image311.svg"/><Relationship Id="rId26" Type="http://schemas.openxmlformats.org/officeDocument/2006/relationships/image" Target="../media/image319.svg"/><Relationship Id="rId39" Type="http://schemas.openxmlformats.org/officeDocument/2006/relationships/image" Target="../media/image332.png"/><Relationship Id="rId21" Type="http://schemas.openxmlformats.org/officeDocument/2006/relationships/image" Target="../media/image314.png"/><Relationship Id="rId34" Type="http://schemas.openxmlformats.org/officeDocument/2006/relationships/image" Target="../media/image327.svg"/><Relationship Id="rId42" Type="http://schemas.openxmlformats.org/officeDocument/2006/relationships/image" Target="../media/image335.svg"/><Relationship Id="rId7" Type="http://schemas.openxmlformats.org/officeDocument/2006/relationships/image" Target="../media/image300.png"/><Relationship Id="rId2" Type="http://schemas.openxmlformats.org/officeDocument/2006/relationships/image" Target="../media/image253.png"/><Relationship Id="rId16" Type="http://schemas.openxmlformats.org/officeDocument/2006/relationships/image" Target="../media/image309.svg"/><Relationship Id="rId29" Type="http://schemas.openxmlformats.org/officeDocument/2006/relationships/image" Target="../media/image322.png"/><Relationship Id="rId1" Type="http://schemas.openxmlformats.org/officeDocument/2006/relationships/slideLayout" Target="../slideLayouts/slideLayout24.xml"/><Relationship Id="rId6" Type="http://schemas.openxmlformats.org/officeDocument/2006/relationships/image" Target="../media/image299.svg"/><Relationship Id="rId11" Type="http://schemas.openxmlformats.org/officeDocument/2006/relationships/image" Target="../media/image304.png"/><Relationship Id="rId24" Type="http://schemas.openxmlformats.org/officeDocument/2006/relationships/image" Target="../media/image317.svg"/><Relationship Id="rId32" Type="http://schemas.openxmlformats.org/officeDocument/2006/relationships/image" Target="../media/image325.svg"/><Relationship Id="rId37" Type="http://schemas.openxmlformats.org/officeDocument/2006/relationships/image" Target="../media/image330.png"/><Relationship Id="rId40" Type="http://schemas.openxmlformats.org/officeDocument/2006/relationships/image" Target="../media/image333.svg"/><Relationship Id="rId45" Type="http://schemas.openxmlformats.org/officeDocument/2006/relationships/image" Target="../media/image338.png"/><Relationship Id="rId5" Type="http://schemas.openxmlformats.org/officeDocument/2006/relationships/image" Target="../media/image298.png"/><Relationship Id="rId15" Type="http://schemas.openxmlformats.org/officeDocument/2006/relationships/image" Target="../media/image308.png"/><Relationship Id="rId23" Type="http://schemas.openxmlformats.org/officeDocument/2006/relationships/image" Target="../media/image316.png"/><Relationship Id="rId28" Type="http://schemas.openxmlformats.org/officeDocument/2006/relationships/image" Target="../media/image321.svg"/><Relationship Id="rId36" Type="http://schemas.openxmlformats.org/officeDocument/2006/relationships/image" Target="../media/image329.svg"/><Relationship Id="rId10" Type="http://schemas.openxmlformats.org/officeDocument/2006/relationships/image" Target="../media/image303.svg"/><Relationship Id="rId19" Type="http://schemas.openxmlformats.org/officeDocument/2006/relationships/image" Target="../media/image312.png"/><Relationship Id="rId31" Type="http://schemas.openxmlformats.org/officeDocument/2006/relationships/image" Target="../media/image324.png"/><Relationship Id="rId44" Type="http://schemas.openxmlformats.org/officeDocument/2006/relationships/image" Target="../media/image337.svg"/><Relationship Id="rId4" Type="http://schemas.openxmlformats.org/officeDocument/2006/relationships/image" Target="../media/image297.svg"/><Relationship Id="rId9" Type="http://schemas.openxmlformats.org/officeDocument/2006/relationships/image" Target="../media/image302.png"/><Relationship Id="rId14" Type="http://schemas.openxmlformats.org/officeDocument/2006/relationships/image" Target="../media/image307.svg"/><Relationship Id="rId22" Type="http://schemas.openxmlformats.org/officeDocument/2006/relationships/image" Target="../media/image315.svg"/><Relationship Id="rId27" Type="http://schemas.openxmlformats.org/officeDocument/2006/relationships/image" Target="../media/image320.png"/><Relationship Id="rId30" Type="http://schemas.openxmlformats.org/officeDocument/2006/relationships/image" Target="../media/image323.svg"/><Relationship Id="rId35" Type="http://schemas.openxmlformats.org/officeDocument/2006/relationships/image" Target="../media/image328.png"/><Relationship Id="rId43" Type="http://schemas.openxmlformats.org/officeDocument/2006/relationships/image" Target="../media/image336.png"/><Relationship Id="rId8" Type="http://schemas.openxmlformats.org/officeDocument/2006/relationships/image" Target="../media/image301.svg"/><Relationship Id="rId3" Type="http://schemas.openxmlformats.org/officeDocument/2006/relationships/image" Target="../media/image296.png"/><Relationship Id="rId12" Type="http://schemas.openxmlformats.org/officeDocument/2006/relationships/image" Target="../media/image305.svg"/><Relationship Id="rId17" Type="http://schemas.openxmlformats.org/officeDocument/2006/relationships/image" Target="../media/image310.png"/><Relationship Id="rId25" Type="http://schemas.openxmlformats.org/officeDocument/2006/relationships/image" Target="../media/image318.png"/><Relationship Id="rId33" Type="http://schemas.openxmlformats.org/officeDocument/2006/relationships/image" Target="../media/image326.png"/><Relationship Id="rId38" Type="http://schemas.openxmlformats.org/officeDocument/2006/relationships/image" Target="../media/image331.svg"/><Relationship Id="rId46" Type="http://schemas.openxmlformats.org/officeDocument/2006/relationships/image" Target="../media/image339.svg"/><Relationship Id="rId20" Type="http://schemas.openxmlformats.org/officeDocument/2006/relationships/image" Target="../media/image313.svg"/><Relationship Id="rId41" Type="http://schemas.openxmlformats.org/officeDocument/2006/relationships/image" Target="../media/image334.png"/></Relationships>
</file>

<file path=ppt/slides/_rels/slide54.xml.rels><?xml version="1.0" encoding="UTF-8" standalone="yes"?>
<Relationships xmlns="http://schemas.openxmlformats.org/package/2006/relationships"><Relationship Id="rId13" Type="http://schemas.openxmlformats.org/officeDocument/2006/relationships/image" Target="../media/image350.png"/><Relationship Id="rId18" Type="http://schemas.openxmlformats.org/officeDocument/2006/relationships/image" Target="../media/image355.svg"/><Relationship Id="rId26" Type="http://schemas.openxmlformats.org/officeDocument/2006/relationships/image" Target="../media/image363.svg"/><Relationship Id="rId21" Type="http://schemas.openxmlformats.org/officeDocument/2006/relationships/image" Target="../media/image358.png"/><Relationship Id="rId34" Type="http://schemas.openxmlformats.org/officeDocument/2006/relationships/image" Target="../media/image371.svg"/><Relationship Id="rId7" Type="http://schemas.openxmlformats.org/officeDocument/2006/relationships/image" Target="../media/image344.png"/><Relationship Id="rId12" Type="http://schemas.openxmlformats.org/officeDocument/2006/relationships/image" Target="../media/image349.svg"/><Relationship Id="rId17" Type="http://schemas.openxmlformats.org/officeDocument/2006/relationships/image" Target="../media/image354.png"/><Relationship Id="rId25" Type="http://schemas.openxmlformats.org/officeDocument/2006/relationships/image" Target="../media/image362.png"/><Relationship Id="rId33" Type="http://schemas.openxmlformats.org/officeDocument/2006/relationships/image" Target="../media/image370.png"/><Relationship Id="rId38" Type="http://schemas.openxmlformats.org/officeDocument/2006/relationships/image" Target="../media/image375.svg"/><Relationship Id="rId2" Type="http://schemas.openxmlformats.org/officeDocument/2006/relationships/image" Target="../media/image253.png"/><Relationship Id="rId16" Type="http://schemas.openxmlformats.org/officeDocument/2006/relationships/image" Target="../media/image353.svg"/><Relationship Id="rId20" Type="http://schemas.openxmlformats.org/officeDocument/2006/relationships/image" Target="../media/image357.svg"/><Relationship Id="rId29" Type="http://schemas.openxmlformats.org/officeDocument/2006/relationships/image" Target="../media/image366.png"/><Relationship Id="rId1" Type="http://schemas.openxmlformats.org/officeDocument/2006/relationships/slideLayout" Target="../slideLayouts/slideLayout24.xml"/><Relationship Id="rId6" Type="http://schemas.openxmlformats.org/officeDocument/2006/relationships/image" Target="../media/image343.svg"/><Relationship Id="rId11" Type="http://schemas.openxmlformats.org/officeDocument/2006/relationships/image" Target="../media/image348.png"/><Relationship Id="rId24" Type="http://schemas.openxmlformats.org/officeDocument/2006/relationships/image" Target="../media/image361.svg"/><Relationship Id="rId32" Type="http://schemas.openxmlformats.org/officeDocument/2006/relationships/image" Target="../media/image369.svg"/><Relationship Id="rId37" Type="http://schemas.openxmlformats.org/officeDocument/2006/relationships/image" Target="../media/image374.png"/><Relationship Id="rId5" Type="http://schemas.openxmlformats.org/officeDocument/2006/relationships/image" Target="../media/image342.png"/><Relationship Id="rId15" Type="http://schemas.openxmlformats.org/officeDocument/2006/relationships/image" Target="../media/image352.png"/><Relationship Id="rId23" Type="http://schemas.openxmlformats.org/officeDocument/2006/relationships/image" Target="../media/image360.png"/><Relationship Id="rId28" Type="http://schemas.openxmlformats.org/officeDocument/2006/relationships/image" Target="../media/image365.svg"/><Relationship Id="rId36" Type="http://schemas.openxmlformats.org/officeDocument/2006/relationships/image" Target="../media/image373.svg"/><Relationship Id="rId10" Type="http://schemas.openxmlformats.org/officeDocument/2006/relationships/image" Target="../media/image347.svg"/><Relationship Id="rId19" Type="http://schemas.openxmlformats.org/officeDocument/2006/relationships/image" Target="../media/image356.png"/><Relationship Id="rId31" Type="http://schemas.openxmlformats.org/officeDocument/2006/relationships/image" Target="../media/image368.png"/><Relationship Id="rId4" Type="http://schemas.openxmlformats.org/officeDocument/2006/relationships/image" Target="../media/image341.svg"/><Relationship Id="rId9" Type="http://schemas.openxmlformats.org/officeDocument/2006/relationships/image" Target="../media/image346.png"/><Relationship Id="rId14" Type="http://schemas.openxmlformats.org/officeDocument/2006/relationships/image" Target="../media/image351.svg"/><Relationship Id="rId22" Type="http://schemas.openxmlformats.org/officeDocument/2006/relationships/image" Target="../media/image359.svg"/><Relationship Id="rId27" Type="http://schemas.openxmlformats.org/officeDocument/2006/relationships/image" Target="../media/image364.png"/><Relationship Id="rId30" Type="http://schemas.openxmlformats.org/officeDocument/2006/relationships/image" Target="../media/image367.svg"/><Relationship Id="rId35" Type="http://schemas.openxmlformats.org/officeDocument/2006/relationships/image" Target="../media/image372.png"/><Relationship Id="rId8" Type="http://schemas.openxmlformats.org/officeDocument/2006/relationships/image" Target="../media/image345.svg"/><Relationship Id="rId3" Type="http://schemas.openxmlformats.org/officeDocument/2006/relationships/image" Target="../media/image340.png"/></Relationships>
</file>

<file path=ppt/slides/_rels/slide55.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png"/><Relationship Id="rId7" Type="http://schemas.openxmlformats.org/officeDocument/2006/relationships/image" Target="../media/image381.png"/><Relationship Id="rId2" Type="http://schemas.openxmlformats.org/officeDocument/2006/relationships/image" Target="../media/image376.png"/><Relationship Id="rId1" Type="http://schemas.openxmlformats.org/officeDocument/2006/relationships/slideLayout" Target="../slideLayouts/slideLayout22.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5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22.xml"/><Relationship Id="rId6" Type="http://schemas.openxmlformats.org/officeDocument/2006/relationships/image" Target="../media/image387.svg"/><Relationship Id="rId5" Type="http://schemas.openxmlformats.org/officeDocument/2006/relationships/image" Target="../media/image386.png"/><Relationship Id="rId4" Type="http://schemas.openxmlformats.org/officeDocument/2006/relationships/image" Target="../media/image385.png"/></Relationships>
</file>

<file path=ppt/slides/_rels/slide57.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58.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22.xml"/><Relationship Id="rId5" Type="http://schemas.openxmlformats.org/officeDocument/2006/relationships/image" Target="../media/image395.png"/><Relationship Id="rId4" Type="http://schemas.openxmlformats.org/officeDocument/2006/relationships/image" Target="../media/image394.png"/></Relationships>
</file>

<file path=ppt/slides/_rels/slide59.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2.xml"/><Relationship Id="rId5" Type="http://schemas.openxmlformats.org/officeDocument/2006/relationships/image" Target="../media/image399.png"/><Relationship Id="rId4" Type="http://schemas.openxmlformats.org/officeDocument/2006/relationships/image" Target="../media/image398.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06.svg"/><Relationship Id="rId3" Type="http://schemas.openxmlformats.org/officeDocument/2006/relationships/image" Target="../media/image401.png"/><Relationship Id="rId7" Type="http://schemas.openxmlformats.org/officeDocument/2006/relationships/image" Target="../media/image405.png"/><Relationship Id="rId2" Type="http://schemas.openxmlformats.org/officeDocument/2006/relationships/image" Target="../media/image400.png"/><Relationship Id="rId1" Type="http://schemas.openxmlformats.org/officeDocument/2006/relationships/slideLayout" Target="../slideLayouts/slideLayout22.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402.svg"/></Relationships>
</file>

<file path=ppt/slides/_rels/slide61.xml.rels><?xml version="1.0" encoding="UTF-8" standalone="yes"?>
<Relationships xmlns="http://schemas.openxmlformats.org/package/2006/relationships"><Relationship Id="rId3" Type="http://schemas.openxmlformats.org/officeDocument/2006/relationships/image" Target="../media/image408.svg"/><Relationship Id="rId2" Type="http://schemas.openxmlformats.org/officeDocument/2006/relationships/image" Target="../media/image407.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248.svg"/><Relationship Id="rId2" Type="http://schemas.openxmlformats.org/officeDocument/2006/relationships/image" Target="../media/image247.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21.png"/><Relationship Id="rId3" Type="http://schemas.openxmlformats.org/officeDocument/2006/relationships/image" Target="../media/image411.png"/><Relationship Id="rId7" Type="http://schemas.openxmlformats.org/officeDocument/2006/relationships/image" Target="../media/image415.png"/><Relationship Id="rId12" Type="http://schemas.openxmlformats.org/officeDocument/2006/relationships/image" Target="../media/image420.png"/><Relationship Id="rId2" Type="http://schemas.openxmlformats.org/officeDocument/2006/relationships/image" Target="../media/image410.png"/><Relationship Id="rId16" Type="http://schemas.openxmlformats.org/officeDocument/2006/relationships/image" Target="../media/image424.svg"/><Relationship Id="rId1" Type="http://schemas.openxmlformats.org/officeDocument/2006/relationships/slideLayout" Target="../slideLayouts/slideLayout22.xml"/><Relationship Id="rId6" Type="http://schemas.openxmlformats.org/officeDocument/2006/relationships/image" Target="../media/image414.png"/><Relationship Id="rId11" Type="http://schemas.openxmlformats.org/officeDocument/2006/relationships/image" Target="../media/image419.png"/><Relationship Id="rId5" Type="http://schemas.openxmlformats.org/officeDocument/2006/relationships/image" Target="../media/image413.png"/><Relationship Id="rId15" Type="http://schemas.openxmlformats.org/officeDocument/2006/relationships/image" Target="../media/image423.png"/><Relationship Id="rId10" Type="http://schemas.openxmlformats.org/officeDocument/2006/relationships/image" Target="../media/image418.png"/><Relationship Id="rId4" Type="http://schemas.openxmlformats.org/officeDocument/2006/relationships/image" Target="../media/image412.png"/><Relationship Id="rId9" Type="http://schemas.openxmlformats.org/officeDocument/2006/relationships/image" Target="../media/image417.png"/><Relationship Id="rId14" Type="http://schemas.openxmlformats.org/officeDocument/2006/relationships/image" Target="../media/image422.svg"/></Relationships>
</file>

<file path=ppt/slides/_rels/slide66.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426.svg"/><Relationship Id="rId7" Type="http://schemas.openxmlformats.org/officeDocument/2006/relationships/image" Target="../media/image430.svg"/><Relationship Id="rId2" Type="http://schemas.openxmlformats.org/officeDocument/2006/relationships/image" Target="../media/image425.png"/><Relationship Id="rId1" Type="http://schemas.openxmlformats.org/officeDocument/2006/relationships/slideLayout" Target="../slideLayouts/slideLayout22.xml"/><Relationship Id="rId6" Type="http://schemas.openxmlformats.org/officeDocument/2006/relationships/image" Target="../media/image429.png"/><Relationship Id="rId5" Type="http://schemas.openxmlformats.org/officeDocument/2006/relationships/image" Target="../media/image428.svg"/><Relationship Id="rId4" Type="http://schemas.openxmlformats.org/officeDocument/2006/relationships/image" Target="../media/image427.png"/><Relationship Id="rId9" Type="http://schemas.openxmlformats.org/officeDocument/2006/relationships/image" Target="../media/image432.svg"/></Relationships>
</file>

<file path=ppt/slides/_rels/slide67.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30.xml"/><Relationship Id="rId5" Type="http://schemas.openxmlformats.org/officeDocument/2006/relationships/image" Target="../media/image437.png"/><Relationship Id="rId4" Type="http://schemas.openxmlformats.org/officeDocument/2006/relationships/image" Target="../media/image436.png"/></Relationships>
</file>

<file path=ppt/slides/_rels/slide69.xml.rels><?xml version="1.0" encoding="UTF-8" standalone="yes"?>
<Relationships xmlns="http://schemas.openxmlformats.org/package/2006/relationships"><Relationship Id="rId3" Type="http://schemas.openxmlformats.org/officeDocument/2006/relationships/image" Target="../media/image439.svg"/><Relationship Id="rId2" Type="http://schemas.openxmlformats.org/officeDocument/2006/relationships/image" Target="../media/image438.png"/><Relationship Id="rId1" Type="http://schemas.openxmlformats.org/officeDocument/2006/relationships/slideLayout" Target="../slideLayouts/slideLayout30.xml"/><Relationship Id="rId5" Type="http://schemas.openxmlformats.org/officeDocument/2006/relationships/image" Target="../media/image441.svg"/><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8" Type="http://schemas.openxmlformats.org/officeDocument/2006/relationships/image" Target="../media/image448.png"/><Relationship Id="rId13" Type="http://schemas.openxmlformats.org/officeDocument/2006/relationships/image" Target="../media/image453.png"/><Relationship Id="rId3" Type="http://schemas.openxmlformats.org/officeDocument/2006/relationships/image" Target="../media/image443.png"/><Relationship Id="rId7" Type="http://schemas.openxmlformats.org/officeDocument/2006/relationships/image" Target="../media/image447.png"/><Relationship Id="rId12" Type="http://schemas.openxmlformats.org/officeDocument/2006/relationships/image" Target="../media/image45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446.png"/><Relationship Id="rId11" Type="http://schemas.openxmlformats.org/officeDocument/2006/relationships/image" Target="../media/image451.png"/><Relationship Id="rId5" Type="http://schemas.openxmlformats.org/officeDocument/2006/relationships/image" Target="../media/image445.png"/><Relationship Id="rId10" Type="http://schemas.openxmlformats.org/officeDocument/2006/relationships/image" Target="../media/image450.png"/><Relationship Id="rId4" Type="http://schemas.openxmlformats.org/officeDocument/2006/relationships/image" Target="../media/image444.png"/><Relationship Id="rId9" Type="http://schemas.openxmlformats.org/officeDocument/2006/relationships/image" Target="../media/image449.png"/><Relationship Id="rId14" Type="http://schemas.openxmlformats.org/officeDocument/2006/relationships/image" Target="../media/image454.svg"/></Relationships>
</file>

<file path=ppt/slides/_rels/slide7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30.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73.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461.png"/><Relationship Id="rId7" Type="http://schemas.openxmlformats.org/officeDocument/2006/relationships/image" Target="../media/image465.png"/><Relationship Id="rId2" Type="http://schemas.openxmlformats.org/officeDocument/2006/relationships/image" Target="../media/image460.png"/><Relationship Id="rId1" Type="http://schemas.openxmlformats.org/officeDocument/2006/relationships/slideLayout" Target="../slideLayouts/slideLayout30.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74.xml.rels><?xml version="1.0" encoding="UTF-8" standalone="yes"?>
<Relationships xmlns="http://schemas.openxmlformats.org/package/2006/relationships"><Relationship Id="rId8" Type="http://schemas.openxmlformats.org/officeDocument/2006/relationships/image" Target="../media/image473.png"/><Relationship Id="rId13" Type="http://schemas.openxmlformats.org/officeDocument/2006/relationships/image" Target="../media/image478.png"/><Relationship Id="rId18" Type="http://schemas.openxmlformats.org/officeDocument/2006/relationships/image" Target="../media/image483.png"/><Relationship Id="rId3" Type="http://schemas.openxmlformats.org/officeDocument/2006/relationships/image" Target="../media/image468.png"/><Relationship Id="rId7" Type="http://schemas.openxmlformats.org/officeDocument/2006/relationships/image" Target="../media/image472.png"/><Relationship Id="rId12" Type="http://schemas.openxmlformats.org/officeDocument/2006/relationships/image" Target="../media/image477.png"/><Relationship Id="rId17" Type="http://schemas.openxmlformats.org/officeDocument/2006/relationships/image" Target="../media/image482.png"/><Relationship Id="rId2" Type="http://schemas.openxmlformats.org/officeDocument/2006/relationships/image" Target="../media/image467.png"/><Relationship Id="rId16" Type="http://schemas.openxmlformats.org/officeDocument/2006/relationships/image" Target="../media/image481.png"/><Relationship Id="rId1" Type="http://schemas.openxmlformats.org/officeDocument/2006/relationships/slideLayout" Target="../slideLayouts/slideLayout31.xml"/><Relationship Id="rId6" Type="http://schemas.openxmlformats.org/officeDocument/2006/relationships/image" Target="../media/image471.png"/><Relationship Id="rId11" Type="http://schemas.openxmlformats.org/officeDocument/2006/relationships/image" Target="../media/image476.png"/><Relationship Id="rId5" Type="http://schemas.openxmlformats.org/officeDocument/2006/relationships/image" Target="../media/image470.png"/><Relationship Id="rId15" Type="http://schemas.openxmlformats.org/officeDocument/2006/relationships/image" Target="../media/image480.png"/><Relationship Id="rId10" Type="http://schemas.openxmlformats.org/officeDocument/2006/relationships/image" Target="../media/image475.png"/><Relationship Id="rId4" Type="http://schemas.openxmlformats.org/officeDocument/2006/relationships/image" Target="../media/image469.png"/><Relationship Id="rId9" Type="http://schemas.openxmlformats.org/officeDocument/2006/relationships/image" Target="../media/image474.png"/><Relationship Id="rId14" Type="http://schemas.openxmlformats.org/officeDocument/2006/relationships/image" Target="../media/image479.png"/></Relationships>
</file>

<file path=ppt/slides/_rels/slide75.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30.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s>
</file>

<file path=ppt/slides/_rels/slide77.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30.xml"/><Relationship Id="rId5" Type="http://schemas.openxmlformats.org/officeDocument/2006/relationships/image" Target="../media/image493.png"/><Relationship Id="rId4" Type="http://schemas.openxmlformats.org/officeDocument/2006/relationships/image" Target="../media/image492.png"/></Relationships>
</file>

<file path=ppt/slides/_rels/slide78.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30.xml"/><Relationship Id="rId6" Type="http://schemas.openxmlformats.org/officeDocument/2006/relationships/image" Target="../media/image498.svg"/><Relationship Id="rId5" Type="http://schemas.openxmlformats.org/officeDocument/2006/relationships/image" Target="../media/image497.png"/><Relationship Id="rId4" Type="http://schemas.openxmlformats.org/officeDocument/2006/relationships/image" Target="../media/image496.png"/></Relationships>
</file>

<file path=ppt/slides/_rels/slide79.xml.rels><?xml version="1.0" encoding="UTF-8" standalone="yes"?>
<Relationships xmlns="http://schemas.openxmlformats.org/package/2006/relationships"><Relationship Id="rId3" Type="http://schemas.openxmlformats.org/officeDocument/2006/relationships/image" Target="../media/image500.svg"/><Relationship Id="rId2" Type="http://schemas.openxmlformats.org/officeDocument/2006/relationships/image" Target="../media/image49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33.xml"/><Relationship Id="rId4" Type="http://schemas.openxmlformats.org/officeDocument/2006/relationships/image" Target="../media/image504.png"/></Relationships>
</file>

<file path=ppt/slides/_rels/slide82.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8" Type="http://schemas.openxmlformats.org/officeDocument/2006/relationships/image" Target="../media/image512.svg"/><Relationship Id="rId13" Type="http://schemas.openxmlformats.org/officeDocument/2006/relationships/image" Target="../media/image517.png"/><Relationship Id="rId3" Type="http://schemas.openxmlformats.org/officeDocument/2006/relationships/image" Target="../media/image507.svg"/><Relationship Id="rId7" Type="http://schemas.openxmlformats.org/officeDocument/2006/relationships/image" Target="../media/image511.png"/><Relationship Id="rId12" Type="http://schemas.openxmlformats.org/officeDocument/2006/relationships/image" Target="../media/image516.svg"/><Relationship Id="rId2" Type="http://schemas.openxmlformats.org/officeDocument/2006/relationships/image" Target="../media/image506.png"/><Relationship Id="rId16" Type="http://schemas.openxmlformats.org/officeDocument/2006/relationships/image" Target="../media/image520.svg"/><Relationship Id="rId1" Type="http://schemas.openxmlformats.org/officeDocument/2006/relationships/slideLayout" Target="../slideLayouts/slideLayout28.xml"/><Relationship Id="rId6" Type="http://schemas.openxmlformats.org/officeDocument/2006/relationships/image" Target="../media/image510.svg"/><Relationship Id="rId11" Type="http://schemas.openxmlformats.org/officeDocument/2006/relationships/image" Target="../media/image515.png"/><Relationship Id="rId5" Type="http://schemas.openxmlformats.org/officeDocument/2006/relationships/image" Target="../media/image509.png"/><Relationship Id="rId15" Type="http://schemas.openxmlformats.org/officeDocument/2006/relationships/image" Target="../media/image519.png"/><Relationship Id="rId10" Type="http://schemas.openxmlformats.org/officeDocument/2006/relationships/image" Target="../media/image514.svg"/><Relationship Id="rId4" Type="http://schemas.openxmlformats.org/officeDocument/2006/relationships/image" Target="../media/image508.png"/><Relationship Id="rId9" Type="http://schemas.openxmlformats.org/officeDocument/2006/relationships/image" Target="../media/image513.png"/><Relationship Id="rId14" Type="http://schemas.openxmlformats.org/officeDocument/2006/relationships/image" Target="../media/image518.svg"/></Relationships>
</file>

<file path=ppt/slides/_rels/slide84.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8" Type="http://schemas.openxmlformats.org/officeDocument/2006/relationships/image" Target="../media/image531.png"/><Relationship Id="rId3" Type="http://schemas.openxmlformats.org/officeDocument/2006/relationships/image" Target="../media/image526.png"/><Relationship Id="rId7" Type="http://schemas.openxmlformats.org/officeDocument/2006/relationships/image" Target="../media/image530.png"/><Relationship Id="rId2" Type="http://schemas.openxmlformats.org/officeDocument/2006/relationships/image" Target="../media/image525.png"/><Relationship Id="rId1" Type="http://schemas.openxmlformats.org/officeDocument/2006/relationships/slideLayout" Target="../slideLayouts/slideLayout18.xml"/><Relationship Id="rId6" Type="http://schemas.openxmlformats.org/officeDocument/2006/relationships/image" Target="../media/image529.png"/><Relationship Id="rId5" Type="http://schemas.openxmlformats.org/officeDocument/2006/relationships/image" Target="../media/image528.png"/><Relationship Id="rId10" Type="http://schemas.openxmlformats.org/officeDocument/2006/relationships/image" Target="../media/image533.png"/><Relationship Id="rId4" Type="http://schemas.openxmlformats.org/officeDocument/2006/relationships/image" Target="../media/image527.png"/><Relationship Id="rId9" Type="http://schemas.openxmlformats.org/officeDocument/2006/relationships/image" Target="../media/image532.png"/></Relationships>
</file>

<file path=ppt/slides/_rels/slide88.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18.xml"/><Relationship Id="rId6" Type="http://schemas.openxmlformats.org/officeDocument/2006/relationships/image" Target="../media/image538.png"/><Relationship Id="rId5" Type="http://schemas.openxmlformats.org/officeDocument/2006/relationships/image" Target="../media/image537.png"/><Relationship Id="rId4" Type="http://schemas.openxmlformats.org/officeDocument/2006/relationships/image" Target="../media/image536.png"/></Relationships>
</file>

<file path=ppt/slides/_rels/slide89.xml.rels><?xml version="1.0" encoding="UTF-8" standalone="yes"?>
<Relationships xmlns="http://schemas.openxmlformats.org/package/2006/relationships"><Relationship Id="rId8" Type="http://schemas.openxmlformats.org/officeDocument/2006/relationships/image" Target="../media/image545.png"/><Relationship Id="rId13" Type="http://schemas.openxmlformats.org/officeDocument/2006/relationships/image" Target="../media/image550.svg"/><Relationship Id="rId18" Type="http://schemas.openxmlformats.org/officeDocument/2006/relationships/image" Target="../media/image555.png"/><Relationship Id="rId3" Type="http://schemas.openxmlformats.org/officeDocument/2006/relationships/image" Target="../media/image540.png"/><Relationship Id="rId21" Type="http://schemas.openxmlformats.org/officeDocument/2006/relationships/image" Target="../media/image558.svg"/><Relationship Id="rId7" Type="http://schemas.openxmlformats.org/officeDocument/2006/relationships/image" Target="../media/image544.svg"/><Relationship Id="rId12" Type="http://schemas.openxmlformats.org/officeDocument/2006/relationships/image" Target="../media/image549.png"/><Relationship Id="rId17" Type="http://schemas.openxmlformats.org/officeDocument/2006/relationships/image" Target="../media/image554.svg"/><Relationship Id="rId25" Type="http://schemas.openxmlformats.org/officeDocument/2006/relationships/image" Target="../media/image562.svg"/><Relationship Id="rId2" Type="http://schemas.openxmlformats.org/officeDocument/2006/relationships/image" Target="../media/image539.png"/><Relationship Id="rId16" Type="http://schemas.openxmlformats.org/officeDocument/2006/relationships/image" Target="../media/image553.png"/><Relationship Id="rId20" Type="http://schemas.openxmlformats.org/officeDocument/2006/relationships/image" Target="../media/image557.png"/><Relationship Id="rId1" Type="http://schemas.openxmlformats.org/officeDocument/2006/relationships/slideLayout" Target="../slideLayouts/slideLayout18.xml"/><Relationship Id="rId6" Type="http://schemas.openxmlformats.org/officeDocument/2006/relationships/image" Target="../media/image543.png"/><Relationship Id="rId11" Type="http://schemas.openxmlformats.org/officeDocument/2006/relationships/image" Target="../media/image548.svg"/><Relationship Id="rId24" Type="http://schemas.openxmlformats.org/officeDocument/2006/relationships/image" Target="../media/image561.png"/><Relationship Id="rId5" Type="http://schemas.openxmlformats.org/officeDocument/2006/relationships/image" Target="../media/image542.png"/><Relationship Id="rId15" Type="http://schemas.openxmlformats.org/officeDocument/2006/relationships/image" Target="../media/image552.svg"/><Relationship Id="rId23" Type="http://schemas.openxmlformats.org/officeDocument/2006/relationships/image" Target="../media/image560.svg"/><Relationship Id="rId10" Type="http://schemas.openxmlformats.org/officeDocument/2006/relationships/image" Target="../media/image547.png"/><Relationship Id="rId19" Type="http://schemas.openxmlformats.org/officeDocument/2006/relationships/image" Target="../media/image556.svg"/><Relationship Id="rId4" Type="http://schemas.openxmlformats.org/officeDocument/2006/relationships/image" Target="../media/image541.png"/><Relationship Id="rId9" Type="http://schemas.openxmlformats.org/officeDocument/2006/relationships/image" Target="../media/image546.svg"/><Relationship Id="rId14" Type="http://schemas.openxmlformats.org/officeDocument/2006/relationships/image" Target="../media/image551.png"/><Relationship Id="rId22" Type="http://schemas.openxmlformats.org/officeDocument/2006/relationships/image" Target="../media/image55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image" Target="../media/image569.png"/><Relationship Id="rId13" Type="http://schemas.openxmlformats.org/officeDocument/2006/relationships/image" Target="../media/image574.png"/><Relationship Id="rId18" Type="http://schemas.openxmlformats.org/officeDocument/2006/relationships/image" Target="../media/image579.png"/><Relationship Id="rId26" Type="http://schemas.openxmlformats.org/officeDocument/2006/relationships/image" Target="../media/image587.png"/><Relationship Id="rId3" Type="http://schemas.openxmlformats.org/officeDocument/2006/relationships/image" Target="../media/image564.png"/><Relationship Id="rId21" Type="http://schemas.openxmlformats.org/officeDocument/2006/relationships/image" Target="../media/image582.png"/><Relationship Id="rId7" Type="http://schemas.openxmlformats.org/officeDocument/2006/relationships/image" Target="../media/image568.png"/><Relationship Id="rId12" Type="http://schemas.openxmlformats.org/officeDocument/2006/relationships/image" Target="../media/image573.png"/><Relationship Id="rId17" Type="http://schemas.openxmlformats.org/officeDocument/2006/relationships/image" Target="../media/image578.png"/><Relationship Id="rId25" Type="http://schemas.openxmlformats.org/officeDocument/2006/relationships/image" Target="../media/image586.png"/><Relationship Id="rId2" Type="http://schemas.openxmlformats.org/officeDocument/2006/relationships/image" Target="../media/image563.png"/><Relationship Id="rId16" Type="http://schemas.openxmlformats.org/officeDocument/2006/relationships/image" Target="../media/image577.png"/><Relationship Id="rId20" Type="http://schemas.openxmlformats.org/officeDocument/2006/relationships/image" Target="../media/image581.png"/><Relationship Id="rId29" Type="http://schemas.openxmlformats.org/officeDocument/2006/relationships/image" Target="../media/image590.png"/><Relationship Id="rId1" Type="http://schemas.openxmlformats.org/officeDocument/2006/relationships/slideLayout" Target="../slideLayouts/slideLayout19.xml"/><Relationship Id="rId6" Type="http://schemas.openxmlformats.org/officeDocument/2006/relationships/image" Target="../media/image567.png"/><Relationship Id="rId11" Type="http://schemas.openxmlformats.org/officeDocument/2006/relationships/image" Target="../media/image572.png"/><Relationship Id="rId24" Type="http://schemas.openxmlformats.org/officeDocument/2006/relationships/image" Target="../media/image585.png"/><Relationship Id="rId5" Type="http://schemas.openxmlformats.org/officeDocument/2006/relationships/image" Target="../media/image566.png"/><Relationship Id="rId15" Type="http://schemas.openxmlformats.org/officeDocument/2006/relationships/image" Target="../media/image576.png"/><Relationship Id="rId23" Type="http://schemas.openxmlformats.org/officeDocument/2006/relationships/image" Target="../media/image584.png"/><Relationship Id="rId28" Type="http://schemas.openxmlformats.org/officeDocument/2006/relationships/image" Target="../media/image589.svg"/><Relationship Id="rId10" Type="http://schemas.openxmlformats.org/officeDocument/2006/relationships/image" Target="../media/image571.png"/><Relationship Id="rId19" Type="http://schemas.openxmlformats.org/officeDocument/2006/relationships/image" Target="../media/image580.png"/><Relationship Id="rId4" Type="http://schemas.openxmlformats.org/officeDocument/2006/relationships/image" Target="../media/image565.png"/><Relationship Id="rId9" Type="http://schemas.openxmlformats.org/officeDocument/2006/relationships/image" Target="../media/image570.png"/><Relationship Id="rId14" Type="http://schemas.openxmlformats.org/officeDocument/2006/relationships/image" Target="../media/image575.png"/><Relationship Id="rId22" Type="http://schemas.openxmlformats.org/officeDocument/2006/relationships/image" Target="../media/image583.png"/><Relationship Id="rId27" Type="http://schemas.openxmlformats.org/officeDocument/2006/relationships/image" Target="../media/image588.png"/><Relationship Id="rId30" Type="http://schemas.openxmlformats.org/officeDocument/2006/relationships/image" Target="../media/image591.svg"/></Relationships>
</file>

<file path=ppt/slides/_rels/slide91.xml.rels><?xml version="1.0" encoding="UTF-8" standalone="yes"?>
<Relationships xmlns="http://schemas.openxmlformats.org/package/2006/relationships"><Relationship Id="rId13" Type="http://schemas.openxmlformats.org/officeDocument/2006/relationships/image" Target="../media/image603.png"/><Relationship Id="rId18" Type="http://schemas.openxmlformats.org/officeDocument/2006/relationships/image" Target="../media/image608.png"/><Relationship Id="rId26" Type="http://schemas.openxmlformats.org/officeDocument/2006/relationships/image" Target="../media/image616.png"/><Relationship Id="rId21" Type="http://schemas.openxmlformats.org/officeDocument/2006/relationships/image" Target="../media/image611.svg"/><Relationship Id="rId34" Type="http://schemas.openxmlformats.org/officeDocument/2006/relationships/image" Target="../media/image624.png"/><Relationship Id="rId7" Type="http://schemas.openxmlformats.org/officeDocument/2006/relationships/image" Target="../media/image597.png"/><Relationship Id="rId12" Type="http://schemas.openxmlformats.org/officeDocument/2006/relationships/image" Target="../media/image602.png"/><Relationship Id="rId17" Type="http://schemas.openxmlformats.org/officeDocument/2006/relationships/image" Target="../media/image607.png"/><Relationship Id="rId25" Type="http://schemas.openxmlformats.org/officeDocument/2006/relationships/image" Target="../media/image615.svg"/><Relationship Id="rId33" Type="http://schemas.openxmlformats.org/officeDocument/2006/relationships/image" Target="../media/image623.svg"/><Relationship Id="rId2" Type="http://schemas.openxmlformats.org/officeDocument/2006/relationships/image" Target="../media/image592.png"/><Relationship Id="rId16" Type="http://schemas.openxmlformats.org/officeDocument/2006/relationships/image" Target="../media/image606.png"/><Relationship Id="rId20" Type="http://schemas.openxmlformats.org/officeDocument/2006/relationships/image" Target="../media/image610.png"/><Relationship Id="rId29" Type="http://schemas.openxmlformats.org/officeDocument/2006/relationships/image" Target="../media/image619.svg"/><Relationship Id="rId1" Type="http://schemas.openxmlformats.org/officeDocument/2006/relationships/slideLayout" Target="../slideLayouts/slideLayout20.xml"/><Relationship Id="rId6" Type="http://schemas.openxmlformats.org/officeDocument/2006/relationships/image" Target="../media/image596.png"/><Relationship Id="rId11" Type="http://schemas.openxmlformats.org/officeDocument/2006/relationships/image" Target="../media/image601.png"/><Relationship Id="rId24" Type="http://schemas.openxmlformats.org/officeDocument/2006/relationships/image" Target="../media/image614.png"/><Relationship Id="rId32" Type="http://schemas.openxmlformats.org/officeDocument/2006/relationships/image" Target="../media/image622.png"/><Relationship Id="rId37" Type="http://schemas.openxmlformats.org/officeDocument/2006/relationships/image" Target="../media/image627.svg"/><Relationship Id="rId5" Type="http://schemas.openxmlformats.org/officeDocument/2006/relationships/image" Target="../media/image595.png"/><Relationship Id="rId15" Type="http://schemas.openxmlformats.org/officeDocument/2006/relationships/image" Target="../media/image605.png"/><Relationship Id="rId23" Type="http://schemas.openxmlformats.org/officeDocument/2006/relationships/image" Target="../media/image613.svg"/><Relationship Id="rId28" Type="http://schemas.openxmlformats.org/officeDocument/2006/relationships/image" Target="../media/image618.png"/><Relationship Id="rId36" Type="http://schemas.openxmlformats.org/officeDocument/2006/relationships/image" Target="../media/image626.png"/><Relationship Id="rId10" Type="http://schemas.openxmlformats.org/officeDocument/2006/relationships/image" Target="../media/image600.png"/><Relationship Id="rId19" Type="http://schemas.openxmlformats.org/officeDocument/2006/relationships/image" Target="../media/image609.svg"/><Relationship Id="rId31" Type="http://schemas.openxmlformats.org/officeDocument/2006/relationships/image" Target="../media/image621.svg"/><Relationship Id="rId4" Type="http://schemas.openxmlformats.org/officeDocument/2006/relationships/image" Target="../media/image594.png"/><Relationship Id="rId9" Type="http://schemas.openxmlformats.org/officeDocument/2006/relationships/image" Target="../media/image599.png"/><Relationship Id="rId14" Type="http://schemas.openxmlformats.org/officeDocument/2006/relationships/image" Target="../media/image604.png"/><Relationship Id="rId22" Type="http://schemas.openxmlformats.org/officeDocument/2006/relationships/image" Target="../media/image612.png"/><Relationship Id="rId27" Type="http://schemas.openxmlformats.org/officeDocument/2006/relationships/image" Target="../media/image617.svg"/><Relationship Id="rId30" Type="http://schemas.openxmlformats.org/officeDocument/2006/relationships/image" Target="../media/image620.png"/><Relationship Id="rId35" Type="http://schemas.openxmlformats.org/officeDocument/2006/relationships/image" Target="../media/image625.svg"/><Relationship Id="rId8" Type="http://schemas.openxmlformats.org/officeDocument/2006/relationships/image" Target="../media/image598.png"/><Relationship Id="rId3" Type="http://schemas.openxmlformats.org/officeDocument/2006/relationships/image" Target="../media/image593.png"/></Relationships>
</file>

<file path=ppt/slides/_rels/slide92.xml.rels><?xml version="1.0" encoding="UTF-8" standalone="yes"?>
<Relationships xmlns="http://schemas.openxmlformats.org/package/2006/relationships"><Relationship Id="rId2" Type="http://schemas.openxmlformats.org/officeDocument/2006/relationships/image" Target="../media/image628.png"/><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9.png"/><Relationship Id="rId1" Type="http://schemas.openxmlformats.org/officeDocument/2006/relationships/slideLayout" Target="../slideLayouts/slideLayout33.xml"/><Relationship Id="rId5" Type="http://schemas.openxmlformats.org/officeDocument/2006/relationships/image" Target="../media/image632.png"/><Relationship Id="rId4" Type="http://schemas.openxmlformats.org/officeDocument/2006/relationships/image" Target="../media/image631.png"/></Relationships>
</file>

<file path=ppt/slides/_rels/slide94.xml.rels><?xml version="1.0" encoding="UTF-8" standalone="yes"?>
<Relationships xmlns="http://schemas.openxmlformats.org/package/2006/relationships"><Relationship Id="rId8" Type="http://schemas.openxmlformats.org/officeDocument/2006/relationships/image" Target="../media/image639.png"/><Relationship Id="rId3" Type="http://schemas.openxmlformats.org/officeDocument/2006/relationships/image" Target="../media/image634.png"/><Relationship Id="rId7" Type="http://schemas.openxmlformats.org/officeDocument/2006/relationships/image" Target="../media/image638.png"/><Relationship Id="rId2" Type="http://schemas.openxmlformats.org/officeDocument/2006/relationships/image" Target="../media/image633.png"/><Relationship Id="rId1" Type="http://schemas.openxmlformats.org/officeDocument/2006/relationships/slideLayout" Target="../slideLayouts/slideLayout33.xml"/><Relationship Id="rId6" Type="http://schemas.openxmlformats.org/officeDocument/2006/relationships/image" Target="../media/image637.png"/><Relationship Id="rId5" Type="http://schemas.openxmlformats.org/officeDocument/2006/relationships/image" Target="../media/image636.png"/><Relationship Id="rId10" Type="http://schemas.openxmlformats.org/officeDocument/2006/relationships/image" Target="../media/image641.png"/><Relationship Id="rId4" Type="http://schemas.openxmlformats.org/officeDocument/2006/relationships/image" Target="../media/image635.png"/><Relationship Id="rId9" Type="http://schemas.openxmlformats.org/officeDocument/2006/relationships/image" Target="../media/image640.png"/></Relationships>
</file>

<file path=ppt/slides/_rels/slide95.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slideLayout" Target="../slideLayouts/slideLayout33.xml"/><Relationship Id="rId5" Type="http://schemas.openxmlformats.org/officeDocument/2006/relationships/image" Target="../media/image645.png"/><Relationship Id="rId4" Type="http://schemas.openxmlformats.org/officeDocument/2006/relationships/image" Target="../media/image644.png"/></Relationships>
</file>

<file path=ppt/slides/_rels/slide96.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image" Target="../media/image646.png"/><Relationship Id="rId1" Type="http://schemas.openxmlformats.org/officeDocument/2006/relationships/slideLayout" Target="../slideLayouts/slideLayout33.xml"/><Relationship Id="rId5" Type="http://schemas.openxmlformats.org/officeDocument/2006/relationships/image" Target="../media/image649.png"/><Relationship Id="rId4" Type="http://schemas.openxmlformats.org/officeDocument/2006/relationships/image" Target="../media/image648.png"/></Relationships>
</file>

<file path=ppt/slides/_rels/slide97.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slideLayout" Target="../slideLayouts/slideLayout33.xml"/><Relationship Id="rId4" Type="http://schemas.openxmlformats.org/officeDocument/2006/relationships/image" Target="../media/image652.png"/></Relationships>
</file>

<file path=ppt/slides/_rels/slide98.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image" Target="../media/image653.png"/><Relationship Id="rId1" Type="http://schemas.openxmlformats.org/officeDocument/2006/relationships/slideLayout" Target="../slideLayouts/slideLayout33.xml"/><Relationship Id="rId5" Type="http://schemas.openxmlformats.org/officeDocument/2006/relationships/image" Target="../media/image656.png"/><Relationship Id="rId4" Type="http://schemas.openxmlformats.org/officeDocument/2006/relationships/image" Target="../media/image655.png"/></Relationships>
</file>

<file path=ppt/slides/_rels/slide99.xml.rels><?xml version="1.0" encoding="UTF-8" standalone="yes"?>
<Relationships xmlns="http://schemas.openxmlformats.org/package/2006/relationships"><Relationship Id="rId8" Type="http://schemas.openxmlformats.org/officeDocument/2006/relationships/image" Target="../media/image663.png"/><Relationship Id="rId3" Type="http://schemas.openxmlformats.org/officeDocument/2006/relationships/image" Target="../media/image658.svg"/><Relationship Id="rId7" Type="http://schemas.openxmlformats.org/officeDocument/2006/relationships/image" Target="../media/image662.svg"/><Relationship Id="rId2" Type="http://schemas.openxmlformats.org/officeDocument/2006/relationships/image" Target="../media/image657.png"/><Relationship Id="rId1" Type="http://schemas.openxmlformats.org/officeDocument/2006/relationships/slideLayout" Target="../slideLayouts/slideLayout33.xml"/><Relationship Id="rId6" Type="http://schemas.openxmlformats.org/officeDocument/2006/relationships/image" Target="../media/image661.png"/><Relationship Id="rId5" Type="http://schemas.openxmlformats.org/officeDocument/2006/relationships/image" Target="../media/image660.svg"/><Relationship Id="rId4" Type="http://schemas.openxmlformats.org/officeDocument/2006/relationships/image" Target="../media/image659.png"/><Relationship Id="rId9" Type="http://schemas.openxmlformats.org/officeDocument/2006/relationships/image" Target="../media/image6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11.1-2021.09.21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1963"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8095" y="4257136"/>
            <a:ext cx="381000" cy="381000"/>
          </a:xfrm>
          <a:prstGeom prst="rect">
            <a:avLst/>
          </a:prstGeom>
        </p:spPr>
      </p:pic>
    </p:spTree>
    <p:extLst>
      <p:ext uri="{BB962C8B-B14F-4D97-AF65-F5344CB8AC3E}">
        <p14:creationId xmlns:p14="http://schemas.microsoft.com/office/powerpoint/2010/main" val="2690020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7775459"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174528"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761947"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61016"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1"/>
            <a:ext cx="3602038" cy="1195386"/>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89476"/>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81232" y="5009914"/>
            <a:ext cx="1888330" cy="45719"/>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74788" y="4133453"/>
            <a:ext cx="3127751" cy="178792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788" y="4133453"/>
            <a:ext cx="381000" cy="381000"/>
          </a:xfrm>
          <a:prstGeom prst="rect">
            <a:avLst/>
          </a:prstGeom>
        </p:spPr>
      </p:pic>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1429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136</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137</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910"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910"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924765"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924764"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924766"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82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2587"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3699"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789"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5126" y="3832225"/>
            <a:ext cx="457200" cy="457200"/>
          </a:xfrm>
          <a:prstGeom prst="rect">
            <a:avLst/>
          </a:prstGeom>
        </p:spPr>
      </p:pic>
      <p:pic>
        <p:nvPicPr>
          <p:cNvPr id="42" name="Graphic 41">
            <a:extLst>
              <a:ext uri="{FF2B5EF4-FFF2-40B4-BE49-F238E27FC236}">
                <a16:creationId xmlns:a16="http://schemas.microsoft.com/office/drawing/2014/main" id="{B86903C1-5F54-0D47-AB84-DE091F28D5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0577" y="2822575"/>
            <a:ext cx="457200" cy="457200"/>
          </a:xfrm>
          <a:prstGeom prst="rect">
            <a:avLst/>
          </a:prstGeom>
        </p:spPr>
      </p:pic>
      <p:pic>
        <p:nvPicPr>
          <p:cNvPr id="44" name="Graphic 43">
            <a:extLst>
              <a:ext uri="{FF2B5EF4-FFF2-40B4-BE49-F238E27FC236}">
                <a16:creationId xmlns:a16="http://schemas.microsoft.com/office/drawing/2014/main" id="{032FB559-F427-C44A-88A8-F98C37D1CF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17694" y="4963937"/>
            <a:ext cx="457200" cy="457200"/>
          </a:xfrm>
          <a:prstGeom prst="rect">
            <a:avLst/>
          </a:prstGeom>
        </p:spPr>
      </p:pic>
      <p:pic>
        <p:nvPicPr>
          <p:cNvPr id="45" name="Graphic 44">
            <a:extLst>
              <a:ext uri="{FF2B5EF4-FFF2-40B4-BE49-F238E27FC236}">
                <a16:creationId xmlns:a16="http://schemas.microsoft.com/office/drawing/2014/main" id="{314F585C-892E-864F-AF35-6F3B036FD0D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30632" y="2823647"/>
            <a:ext cx="457200" cy="457200"/>
          </a:xfrm>
          <a:prstGeom prst="rect">
            <a:avLst/>
          </a:prstGeom>
        </p:spPr>
      </p:pic>
      <p:pic>
        <p:nvPicPr>
          <p:cNvPr id="46" name="Graphic 45">
            <a:extLst>
              <a:ext uri="{FF2B5EF4-FFF2-40B4-BE49-F238E27FC236}">
                <a16:creationId xmlns:a16="http://schemas.microsoft.com/office/drawing/2014/main" id="{65EBCE49-AE4F-9E42-8759-768A9050478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89457" y="4933170"/>
            <a:ext cx="457200" cy="457200"/>
          </a:xfrm>
          <a:prstGeom prst="rect">
            <a:avLst/>
          </a:prstGeom>
        </p:spPr>
      </p:pic>
      <p:pic>
        <p:nvPicPr>
          <p:cNvPr id="47" name="Graphic 46">
            <a:extLst>
              <a:ext uri="{FF2B5EF4-FFF2-40B4-BE49-F238E27FC236}">
                <a16:creationId xmlns:a16="http://schemas.microsoft.com/office/drawing/2014/main" id="{1DB548BB-4E48-E647-9C8E-109A590255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77561" y="3831363"/>
            <a:ext cx="457200" cy="457200"/>
          </a:xfrm>
          <a:prstGeom prst="rect">
            <a:avLst/>
          </a:prstGeom>
        </p:spPr>
      </p:pic>
      <p:pic>
        <p:nvPicPr>
          <p:cNvPr id="48" name="Graphic 47">
            <a:extLst>
              <a:ext uri="{FF2B5EF4-FFF2-40B4-BE49-F238E27FC236}">
                <a16:creationId xmlns:a16="http://schemas.microsoft.com/office/drawing/2014/main" id="{E7BFEA3C-F543-CF48-8481-89561D744C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7694" y="3826129"/>
            <a:ext cx="457200" cy="457200"/>
          </a:xfrm>
          <a:prstGeom prst="rect">
            <a:avLst/>
          </a:prstGeom>
        </p:spPr>
      </p:pic>
      <p:sp>
        <p:nvSpPr>
          <p:cNvPr id="49" name="TextBox 23">
            <a:extLst>
              <a:ext uri="{FF2B5EF4-FFF2-40B4-BE49-F238E27FC236}">
                <a16:creationId xmlns:a16="http://schemas.microsoft.com/office/drawing/2014/main" id="{9D088397-9BC8-2F4F-B519-13BC4AF22F15}"/>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50" name="TextBox 23">
            <a:extLst>
              <a:ext uri="{FF2B5EF4-FFF2-40B4-BE49-F238E27FC236}">
                <a16:creationId xmlns:a16="http://schemas.microsoft.com/office/drawing/2014/main" id="{C0B55E45-1B01-314A-AC47-3B3C521E01E0}"/>
              </a:ext>
            </a:extLst>
          </p:cNvPr>
          <p:cNvSpPr txBox="1">
            <a:spLocks noChangeArrowheads="1"/>
          </p:cNvSpPr>
          <p:nvPr/>
        </p:nvSpPr>
        <p:spPr bwMode="auto">
          <a:xfrm>
            <a:off x="7905322" y="42805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51" name="TextBox 23">
            <a:extLst>
              <a:ext uri="{FF2B5EF4-FFF2-40B4-BE49-F238E27FC236}">
                <a16:creationId xmlns:a16="http://schemas.microsoft.com/office/drawing/2014/main" id="{D057C134-2B2E-1D48-84E7-A7CBD1073F09}"/>
              </a:ext>
            </a:extLst>
          </p:cNvPr>
          <p:cNvSpPr txBox="1">
            <a:spLocks noChangeArrowheads="1"/>
          </p:cNvSpPr>
          <p:nvPr/>
        </p:nvSpPr>
        <p:spPr bwMode="auto">
          <a:xfrm>
            <a:off x="6833072" y="429015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52" name="TextBox 23">
            <a:extLst>
              <a:ext uri="{FF2B5EF4-FFF2-40B4-BE49-F238E27FC236}">
                <a16:creationId xmlns:a16="http://schemas.microsoft.com/office/drawing/2014/main" id="{61456BC4-ABAF-2F4F-951A-E5D2F5B893D5}"/>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53" name="TextBox 23">
            <a:extLst>
              <a:ext uri="{FF2B5EF4-FFF2-40B4-BE49-F238E27FC236}">
                <a16:creationId xmlns:a16="http://schemas.microsoft.com/office/drawing/2014/main" id="{9CD915B5-E7E8-AF47-8348-8FF36B48D872}"/>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54" name="TextBox 23">
            <a:extLst>
              <a:ext uri="{FF2B5EF4-FFF2-40B4-BE49-F238E27FC236}">
                <a16:creationId xmlns:a16="http://schemas.microsoft.com/office/drawing/2014/main" id="{6556C436-F733-AD4F-838A-C3C3E8C57FA4}"/>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308442"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1308442"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10862612"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10862611"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Amazon Data Lifecycle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2654069" y="4943312"/>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143</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144</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EC2.</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dirty="0">
              <a:solidFill>
                <a:srgbClr val="161E2D"/>
              </a:solidFill>
              <a:latin typeface="Arial" panose="020B0604020202020204" pitchFamily="34" charset="0"/>
            </a:endParaRP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92700" y="1530350"/>
            <a:ext cx="381000" cy="381000"/>
          </a:xfrm>
          <a:prstGeom prst="rect">
            <a:avLst/>
          </a:prstGeom>
        </p:spPr>
      </p:pic>
    </p:spTree>
    <p:extLst>
      <p:ext uri="{BB962C8B-B14F-4D97-AF65-F5344CB8AC3E}">
        <p14:creationId xmlns:p14="http://schemas.microsoft.com/office/powerpoint/2010/main" val="98082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pic>
        <p:nvPicPr>
          <p:cNvPr id="36" name="Graphic 35">
            <a:extLst>
              <a:ext uri="{FF2B5EF4-FFF2-40B4-BE49-F238E27FC236}">
                <a16:creationId xmlns:a16="http://schemas.microsoft.com/office/drawing/2014/main" id="{DB8A3391-898C-B74A-BD36-FEA81FD3915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135438" y="1270000"/>
            <a:ext cx="381000" cy="381000"/>
          </a:xfrm>
          <a:prstGeom prst="rect">
            <a:avLst/>
          </a:prstGeom>
        </p:spPr>
      </p:pic>
      <p:pic>
        <p:nvPicPr>
          <p:cNvPr id="37" name="Graphic 36">
            <a:extLst>
              <a:ext uri="{FF2B5EF4-FFF2-40B4-BE49-F238E27FC236}">
                <a16:creationId xmlns:a16="http://schemas.microsoft.com/office/drawing/2014/main" id="{733858DB-2483-8C40-95D8-26C416A7C0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6100" y="2100263"/>
            <a:ext cx="381000" cy="381000"/>
          </a:xfrm>
          <a:prstGeom prst="rect">
            <a:avLst/>
          </a:prstGeom>
        </p:spPr>
      </p:pic>
      <p:pic>
        <p:nvPicPr>
          <p:cNvPr id="38" name="Graphic 37">
            <a:extLst>
              <a:ext uri="{FF2B5EF4-FFF2-40B4-BE49-F238E27FC236}">
                <a16:creationId xmlns:a16="http://schemas.microsoft.com/office/drawing/2014/main" id="{C3702C57-E68F-A046-98A7-621C4393F0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4250" y="2668588"/>
            <a:ext cx="381000" cy="381000"/>
          </a:xfrm>
          <a:prstGeom prst="rect">
            <a:avLst/>
          </a:prstGeom>
        </p:spPr>
      </p:pic>
    </p:spTree>
    <p:extLst>
      <p:ext uri="{BB962C8B-B14F-4D97-AF65-F5344CB8AC3E}">
        <p14:creationId xmlns:p14="http://schemas.microsoft.com/office/powerpoint/2010/main" val="3744495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11.1-2021.09.21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1/2</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1"/>
          </a:xfrm>
        </p:spPr>
        <p:txBody>
          <a:bodyPr rIns="0"/>
          <a:lstStyle/>
          <a:p>
            <a:pPr>
              <a:spcBef>
                <a:spcPts val="2600"/>
              </a:spcBef>
            </a:pPr>
            <a:r>
              <a:rPr lang="en-US" sz="1100" b="1" dirty="0"/>
              <a:t>Analytics</a:t>
            </a:r>
          </a:p>
          <a:p>
            <a:r>
              <a:rPr lang="en-US" sz="1100" dirty="0"/>
              <a:t>Amazon FinSpace (slide 37)</a:t>
            </a:r>
          </a:p>
          <a:p>
            <a:r>
              <a:rPr lang="en-US" sz="1100" dirty="0"/>
              <a:t>Amazon OpenSearch Service (successor to </a:t>
            </a:r>
            <a:br>
              <a:rPr lang="en-US" sz="1100" dirty="0"/>
            </a:br>
            <a:r>
              <a:rPr lang="en-US" sz="1100" dirty="0"/>
              <a:t>Amazon Elasticsearch Service) (slide 35)</a:t>
            </a:r>
          </a:p>
          <a:p>
            <a:pPr>
              <a:spcBef>
                <a:spcPts val="2400"/>
              </a:spcBef>
            </a:pPr>
            <a:r>
              <a:rPr lang="en-US" sz="1100" b="1" dirty="0"/>
              <a:t>Application Integration</a:t>
            </a:r>
          </a:p>
          <a:p>
            <a:r>
              <a:rPr lang="en-US" sz="1100" dirty="0"/>
              <a:t>Broker / Resource Icon (slide 39)</a:t>
            </a:r>
          </a:p>
          <a:p>
            <a:r>
              <a:rPr lang="en-US" sz="1100" dirty="0"/>
              <a:t>Schema / Resource Icon (slide 40)</a:t>
            </a:r>
          </a:p>
          <a:p>
            <a:r>
              <a:rPr lang="en-US" sz="1100" dirty="0"/>
              <a:t>Schema Registry / Resource Icon (slide 40)</a:t>
            </a:r>
          </a:p>
          <a:p>
            <a:pPr>
              <a:spcBef>
                <a:spcPts val="2400"/>
              </a:spcBef>
            </a:pPr>
            <a:r>
              <a:rPr lang="en-US" sz="1100" b="1" dirty="0"/>
              <a:t>Compute</a:t>
            </a:r>
          </a:p>
          <a:p>
            <a:r>
              <a:rPr lang="en-US" sz="1100" dirty="0"/>
              <a:t>AWS App Runner (slide 61)</a:t>
            </a:r>
          </a:p>
          <a:p>
            <a:pPr>
              <a:spcBef>
                <a:spcPts val="2400"/>
              </a:spcBef>
            </a:pPr>
            <a:r>
              <a:rPr lang="en-US" sz="1100" b="1" dirty="0"/>
              <a:t>Database</a:t>
            </a:r>
          </a:p>
          <a:p>
            <a:r>
              <a:rPr lang="en-US" sz="1100" dirty="0"/>
              <a:t>Stream / Resource Icon (slide 71)</a:t>
            </a:r>
          </a:p>
          <a:p>
            <a:endParaRPr lang="en-US" sz="1100" dirty="0"/>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1"/>
          </a:xfrm>
        </p:spPr>
        <p:txBody>
          <a:bodyPr rIns="0"/>
          <a:lstStyle/>
          <a:p>
            <a:pPr>
              <a:lnSpc>
                <a:spcPct val="80000"/>
              </a:lnSpc>
              <a:spcBef>
                <a:spcPts val="2400"/>
              </a:spcBef>
            </a:pPr>
            <a:r>
              <a:rPr lang="en-US" sz="1100" b="1" dirty="0"/>
              <a:t>Front End Web &amp; Mobile</a:t>
            </a:r>
            <a:endParaRPr lang="en-US" sz="1100" i="1" dirty="0"/>
          </a:p>
          <a:p>
            <a:pPr>
              <a:lnSpc>
                <a:spcPct val="80000"/>
              </a:lnSpc>
            </a:pPr>
            <a:r>
              <a:rPr lang="en-US" sz="1100" dirty="0"/>
              <a:t>Routes / Resource Icon (slide 83)</a:t>
            </a:r>
            <a:endParaRPr lang="en-US" sz="1100" i="1" dirty="0"/>
          </a:p>
          <a:p>
            <a:pPr>
              <a:lnSpc>
                <a:spcPct val="80000"/>
              </a:lnSpc>
              <a:spcBef>
                <a:spcPts val="2000"/>
              </a:spcBef>
            </a:pPr>
            <a:r>
              <a:rPr lang="en-US" sz="1100" b="1" dirty="0"/>
              <a:t>Internet of Things</a:t>
            </a:r>
          </a:p>
          <a:p>
            <a:pPr>
              <a:lnSpc>
                <a:spcPct val="80000"/>
              </a:lnSpc>
            </a:pPr>
            <a:r>
              <a:rPr lang="en-US" sz="1100" dirty="0"/>
              <a:t>Component Machine Learning / Resource Icon (slide 89)</a:t>
            </a:r>
          </a:p>
          <a:p>
            <a:pPr>
              <a:lnSpc>
                <a:spcPct val="80000"/>
              </a:lnSpc>
            </a:pPr>
            <a:r>
              <a:rPr lang="en-US" sz="1100" dirty="0"/>
              <a:t>Component Nucleus / Resource Icon (slide 89)</a:t>
            </a:r>
          </a:p>
          <a:p>
            <a:pPr>
              <a:lnSpc>
                <a:spcPct val="80000"/>
              </a:lnSpc>
            </a:pPr>
            <a:r>
              <a:rPr lang="en-US" sz="1100" dirty="0"/>
              <a:t>Component Private / Resource Icon (slide 89)</a:t>
            </a:r>
          </a:p>
          <a:p>
            <a:pPr>
              <a:lnSpc>
                <a:spcPct val="80000"/>
              </a:lnSpc>
            </a:pPr>
            <a:r>
              <a:rPr lang="en-US" sz="1100" dirty="0"/>
              <a:t>Component Public / Resource Icon (slide 89)</a:t>
            </a:r>
          </a:p>
          <a:p>
            <a:pPr>
              <a:lnSpc>
                <a:spcPct val="80000"/>
              </a:lnSpc>
            </a:pPr>
            <a:r>
              <a:rPr lang="en-US" sz="1100" dirty="0"/>
              <a:t>Component / Resource Icon (slide 89)</a:t>
            </a:r>
          </a:p>
          <a:p>
            <a:pPr>
              <a:lnSpc>
                <a:spcPct val="80000"/>
              </a:lnSpc>
            </a:pPr>
            <a:r>
              <a:rPr lang="en-US" sz="1100" dirty="0"/>
              <a:t>Interprocess Communication / Resource Icon (slide 89)</a:t>
            </a:r>
          </a:p>
          <a:p>
            <a:pPr>
              <a:lnSpc>
                <a:spcPct val="80000"/>
              </a:lnSpc>
            </a:pPr>
            <a:r>
              <a:rPr lang="en-US" sz="1100" dirty="0"/>
              <a:t>Protocol / Resource Icon (slide 89)</a:t>
            </a:r>
          </a:p>
          <a:p>
            <a:pPr>
              <a:lnSpc>
                <a:spcPct val="80000"/>
              </a:lnSpc>
            </a:pPr>
            <a:r>
              <a:rPr lang="en-US" sz="1100" dirty="0"/>
              <a:t>Stream Manager / Resource Icon (slide 89)</a:t>
            </a:r>
          </a:p>
          <a:p>
            <a:pPr>
              <a:lnSpc>
                <a:spcPct val="80000"/>
              </a:lnSpc>
            </a:pPr>
            <a:r>
              <a:rPr lang="en-US" sz="1100" dirty="0"/>
              <a:t>Artifact / Resource Icon (slide 89)</a:t>
            </a:r>
          </a:p>
          <a:p>
            <a:pPr>
              <a:lnSpc>
                <a:spcPct val="80000"/>
              </a:lnSpc>
            </a:pPr>
            <a:r>
              <a:rPr lang="en-US" sz="1100" dirty="0"/>
              <a:t>Recipe / Resource Icon (slide 89)</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3335"/>
            <a:ext cx="3602396" cy="3655211"/>
          </a:xfrm>
        </p:spPr>
        <p:txBody>
          <a:bodyPr rIns="0"/>
          <a:lstStyle/>
          <a:p>
            <a:pPr>
              <a:lnSpc>
                <a:spcPct val="80000"/>
              </a:lnSpc>
              <a:spcBef>
                <a:spcPts val="2000"/>
              </a:spcBef>
            </a:pPr>
            <a:r>
              <a:rPr lang="en-US" sz="1100" b="1" dirty="0"/>
              <a:t>Internet of Things </a:t>
            </a:r>
            <a:r>
              <a:rPr lang="en-US" sz="1100" i="1" dirty="0"/>
              <a:t>cont.</a:t>
            </a:r>
            <a:endParaRPr lang="en-US" sz="1100" b="1" dirty="0"/>
          </a:p>
          <a:p>
            <a:r>
              <a:rPr lang="en-US" sz="1100"/>
              <a:t>IoT thing humidity sensor</a:t>
            </a:r>
            <a:r>
              <a:rPr lang="en-US" sz="1100" dirty="0"/>
              <a:t> / Resource Icon (slide 91)</a:t>
            </a:r>
            <a:endParaRPr lang="en-US" sz="1100"/>
          </a:p>
          <a:p>
            <a:r>
              <a:rPr lang="en-US" sz="1100"/>
              <a:t>IoT thing vibration sensor</a:t>
            </a:r>
            <a:r>
              <a:rPr lang="en-US" sz="1100" dirty="0"/>
              <a:t> / Resource Icon (slide 91)</a:t>
            </a:r>
            <a:endParaRPr lang="en-US" sz="1100"/>
          </a:p>
          <a:p>
            <a:r>
              <a:rPr lang="en-US" sz="1100"/>
              <a:t>IoT thing temperature sensor</a:t>
            </a:r>
            <a:r>
              <a:rPr lang="en-US" sz="1100" dirty="0"/>
              <a:t> / Resource Icon (slide 91)</a:t>
            </a:r>
            <a:endParaRPr lang="en-US" sz="1100"/>
          </a:p>
          <a:p>
            <a:r>
              <a:rPr lang="en-US" sz="1100"/>
              <a:t>IoT thing relay</a:t>
            </a:r>
            <a:r>
              <a:rPr lang="en-US" sz="1100" dirty="0"/>
              <a:t> / Resource Icon (slide 91)</a:t>
            </a:r>
            <a:endParaRPr lang="en-US" sz="1100"/>
          </a:p>
          <a:p>
            <a:r>
              <a:rPr lang="en-US" sz="1100"/>
              <a:t>IoT thing stack light</a:t>
            </a:r>
            <a:r>
              <a:rPr lang="en-US" sz="1100" dirty="0"/>
              <a:t> / Resource Icon (slide 91)</a:t>
            </a:r>
            <a:endParaRPr lang="en-US" sz="1100"/>
          </a:p>
          <a:p>
            <a:r>
              <a:rPr lang="en-US" sz="1100"/>
              <a:t>IoT thing temperature &amp; humidity sensor</a:t>
            </a:r>
            <a:r>
              <a:rPr lang="en-US" sz="1100" dirty="0"/>
              <a:t> / Resource Icon (slide 91)</a:t>
            </a:r>
            <a:endParaRPr lang="en-US" sz="1100"/>
          </a:p>
          <a:p>
            <a:r>
              <a:rPr lang="en-US" sz="1100"/>
              <a:t>IoT thing temperature &amp; vibration sensor</a:t>
            </a:r>
            <a:r>
              <a:rPr lang="en-US" sz="1100" dirty="0"/>
              <a:t> / Resource Icon (slide 91)</a:t>
            </a:r>
            <a:endParaRPr lang="en-US" sz="1100"/>
          </a:p>
          <a:p>
            <a:r>
              <a:rPr lang="en-US" sz="1100"/>
              <a:t>IoT thing FreeRTOS Device</a:t>
            </a:r>
            <a:r>
              <a:rPr lang="en-US" sz="1100" dirty="0"/>
              <a:t> / Resource Icon (slide 91)</a:t>
            </a:r>
            <a:endParaRPr lang="en-US" sz="1100"/>
          </a:p>
          <a:p>
            <a:r>
              <a:rPr lang="en-US" sz="1100"/>
              <a:t>IoT thing Industrial PC</a:t>
            </a:r>
            <a:r>
              <a:rPr lang="en-US" sz="1100" dirty="0"/>
              <a:t> / Resource Icon (slide 91)</a:t>
            </a:r>
            <a:endParaRPr lang="en-US" sz="1100"/>
          </a:p>
          <a:p>
            <a:r>
              <a:rPr lang="en-US" sz="1100"/>
              <a:t>IoT thing PLC</a:t>
            </a:r>
            <a:r>
              <a:rPr lang="en-US" sz="1100" dirty="0"/>
              <a:t> / Resource Icon (slide 91)</a:t>
            </a:r>
            <a:endParaRPr lang="en-US" sz="11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8"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0"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1"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Media Services</a:t>
            </a:r>
            <a:endParaRPr lang="en-US" altLang="en-US" sz="1800" dirty="0">
              <a:solidFill>
                <a:srgbClr val="0073BB"/>
              </a:solidFill>
              <a:hlinkClick r:id="rId19"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0"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1"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Quantum Technologies</a:t>
            </a:r>
          </a:p>
          <a:p>
            <a:pPr eaLnBrk="1" hangingPunct="1">
              <a:lnSpc>
                <a:spcPct val="100000"/>
              </a:lnSpc>
            </a:pPr>
            <a:r>
              <a:rPr lang="en-US" altLang="en-US" sz="1800" dirty="0">
                <a:solidFill>
                  <a:srgbClr val="0073BB"/>
                </a:solidFill>
                <a:hlinkClick r:id="rId22"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7"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dirty="0">
              <a:solidFill>
                <a:srgbClr val="161E2D"/>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Tree>
    <p:extLst>
      <p:ext uri="{BB962C8B-B14F-4D97-AF65-F5344CB8AC3E}">
        <p14:creationId xmlns:p14="http://schemas.microsoft.com/office/powerpoint/2010/main" val="178110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Tree>
    <p:extLst>
      <p:ext uri="{BB962C8B-B14F-4D97-AF65-F5344CB8AC3E}">
        <p14:creationId xmlns:p14="http://schemas.microsoft.com/office/powerpoint/2010/main" val="153063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Create a custom Group for a Service</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hlinkClick r:id="rId2"/>
              </a:rPr>
              <a:t>AWS Architecture Icons</a:t>
            </a:r>
            <a:r>
              <a:rPr lang="en-US" altLang="en-US" sz="1800" dirty="0"/>
              <a:t> webpage and download the Asset Package to your desktop.</a:t>
            </a:r>
          </a:p>
          <a:p>
            <a:pPr marL="457200" indent="-457200" eaLnBrk="1" hangingPunct="1">
              <a:lnSpc>
                <a:spcPct val="100000"/>
              </a:lnSpc>
              <a:buFont typeface="Calibri Light" panose="020F0302020204030204" pitchFamily="34" charset="0"/>
              <a:buAutoNum type="arabicPeriod"/>
            </a:pPr>
            <a:r>
              <a:rPr lang="en-US" altLang="en-US" sz="1800" b="1" dirty="0"/>
              <a:t>Select the appropriate category color and begin customizing </a:t>
            </a:r>
            <a:br>
              <a:rPr lang="en-US" altLang="en-US" sz="1800" b="1" dirty="0"/>
            </a:br>
            <a:r>
              <a:rPr lang="en-US" altLang="en-US" sz="1800" dirty="0"/>
              <a:t>Right-click on the square icon and choose </a:t>
            </a:r>
            <a:r>
              <a:rPr lang="en-US" altLang="en-US" sz="1800" b="1" dirty="0"/>
              <a:t>Change Graphic /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pic>
        <p:nvPicPr>
          <p:cNvPr id="7" name="Picture 6">
            <a:extLst>
              <a:ext uri="{FF2B5EF4-FFF2-40B4-BE49-F238E27FC236}">
                <a16:creationId xmlns:a16="http://schemas.microsoft.com/office/drawing/2014/main" id="{C0D7BEA0-500C-1149-8E46-893CD7C8E68D}"/>
              </a:ext>
            </a:extLst>
          </p:cNvPr>
          <p:cNvPicPr>
            <a:picLocks noChangeAspect="1"/>
          </p:cNvPicPr>
          <p:nvPr/>
        </p:nvPicPr>
        <p:blipFill>
          <a:blip r:embed="rId3"/>
          <a:stretch>
            <a:fillRect/>
          </a:stretch>
        </p:blipFill>
        <p:spPr>
          <a:xfrm>
            <a:off x="764989" y="2667150"/>
            <a:ext cx="1687063" cy="884881"/>
          </a:xfrm>
          <a:prstGeom prst="rect">
            <a:avLst/>
          </a:prstGeom>
        </p:spPr>
      </p:pic>
      <p:pic>
        <p:nvPicPr>
          <p:cNvPr id="8" name="Picture 7">
            <a:extLst>
              <a:ext uri="{FF2B5EF4-FFF2-40B4-BE49-F238E27FC236}">
                <a16:creationId xmlns:a16="http://schemas.microsoft.com/office/drawing/2014/main" id="{6A4DAF32-A380-8146-9C6D-86A3E3CF31AC}"/>
              </a:ext>
            </a:extLst>
          </p:cNvPr>
          <p:cNvPicPr>
            <a:picLocks noChangeAspect="1"/>
          </p:cNvPicPr>
          <p:nvPr/>
        </p:nvPicPr>
        <p:blipFill rotWithShape="1">
          <a:blip r:embed="rId4"/>
          <a:srcRect t="43685"/>
          <a:stretch/>
        </p:blipFill>
        <p:spPr>
          <a:xfrm>
            <a:off x="2432923" y="2706906"/>
            <a:ext cx="3136754" cy="824340"/>
          </a:xfrm>
          <a:prstGeom prst="rect">
            <a:avLst/>
          </a:prstGeom>
        </p:spPr>
      </p:pic>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3/9</a:t>
            </a:r>
          </a:p>
        </p:txBody>
      </p:sp>
    </p:spTree>
    <p:extLst>
      <p:ext uri="{BB962C8B-B14F-4D97-AF65-F5344CB8AC3E}">
        <p14:creationId xmlns:p14="http://schemas.microsoft.com/office/powerpoint/2010/main" val="322003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4/9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10715597"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25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 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10675840"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25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 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0068"/>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9294"/>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5/9</a:t>
            </a:r>
          </a:p>
        </p:txBody>
      </p:sp>
    </p:spTree>
    <p:extLst>
      <p:ext uri="{BB962C8B-B14F-4D97-AF65-F5344CB8AC3E}">
        <p14:creationId xmlns:p14="http://schemas.microsoft.com/office/powerpoint/2010/main" val="1157265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6/9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29</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7/9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2/2</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3" y="2203334"/>
            <a:ext cx="4463142" cy="3655211"/>
          </a:xfrm>
        </p:spPr>
        <p:txBody>
          <a:bodyPr/>
          <a:lstStyle/>
          <a:p>
            <a:pPr>
              <a:spcBef>
                <a:spcPts val="2400"/>
              </a:spcBef>
            </a:pPr>
            <a:r>
              <a:rPr lang="en-US" sz="1100" b="1" dirty="0"/>
              <a:t>Management &amp; Governance</a:t>
            </a:r>
          </a:p>
          <a:p>
            <a:r>
              <a:rPr lang="en-US" sz="1100" dirty="0"/>
              <a:t>AWS Systems Manager Incident Manager (slide 109)</a:t>
            </a:r>
          </a:p>
          <a:p>
            <a:pPr>
              <a:spcBef>
                <a:spcPts val="2400"/>
              </a:spcBef>
            </a:pPr>
            <a:r>
              <a:rPr lang="en-US" sz="1100" b="1" dirty="0"/>
              <a:t>Media Services</a:t>
            </a:r>
          </a:p>
          <a:p>
            <a:r>
              <a:rPr lang="en-US" sz="1100" dirty="0"/>
              <a:t>AWS Cloud Digital Interface / Resource Icon (slide 111)</a:t>
            </a:r>
          </a:p>
          <a:p>
            <a:r>
              <a:rPr lang="en-US" sz="1100" dirty="0"/>
              <a:t>Amazon Nimble Studio (slide 114)</a:t>
            </a:r>
          </a:p>
          <a:p>
            <a:endParaRPr lang="en-US" sz="1100" dirty="0"/>
          </a:p>
          <a:p>
            <a:r>
              <a:rPr lang="en-US" altLang="en-US" sz="1100" b="1" dirty="0"/>
              <a:t>Migration &amp; Transfer</a:t>
            </a:r>
          </a:p>
          <a:p>
            <a:r>
              <a:rPr lang="en-US" altLang="en-US" sz="1100" dirty="0">
                <a:ea typeface="Amazon Ember" panose="020B0603020204020204" pitchFamily="34" charset="0"/>
              </a:rPr>
              <a:t>AWS Application Migration Service (</a:t>
            </a:r>
            <a:r>
              <a:rPr lang="en-US" altLang="en-US" sz="1100" i="1" dirty="0">
                <a:ea typeface="Amazon Ember" panose="020B0603020204020204" pitchFamily="34" charset="0"/>
              </a:rPr>
              <a:t>successor to </a:t>
            </a:r>
            <a:br>
              <a:rPr lang="en-US" altLang="en-US" sz="1100" i="1" dirty="0">
                <a:ea typeface="Amazon Ember" panose="020B0603020204020204" pitchFamily="34" charset="0"/>
              </a:rPr>
            </a:br>
            <a:r>
              <a:rPr lang="en-US" altLang="en-US" sz="1100" i="1" dirty="0" err="1">
                <a:ea typeface="Amazon Ember" panose="020B0603020204020204" pitchFamily="34" charset="0"/>
              </a:rPr>
              <a:t>CloudEndure</a:t>
            </a:r>
            <a:r>
              <a:rPr lang="en-US" altLang="en-US" sz="1100" i="1" dirty="0">
                <a:ea typeface="Amazon Ember" panose="020B0603020204020204" pitchFamily="34" charset="0"/>
              </a:rPr>
              <a:t> Migration</a:t>
            </a:r>
            <a:r>
              <a:rPr lang="en-US" altLang="en-US" sz="1100" dirty="0">
                <a:ea typeface="Amazon Ember" panose="020B0603020204020204" pitchFamily="34" charset="0"/>
              </a:rPr>
              <a:t>) (slide 117)</a:t>
            </a:r>
            <a:endParaRPr lang="en-US" sz="1100" dirty="0"/>
          </a:p>
          <a:p>
            <a:pPr>
              <a:spcBef>
                <a:spcPts val="2400"/>
              </a:spcBef>
            </a:pPr>
            <a:r>
              <a:rPr lang="en-US" sz="1100" b="1" dirty="0"/>
              <a:t>Networking &amp; Content Delivery</a:t>
            </a:r>
          </a:p>
          <a:p>
            <a:r>
              <a:rPr lang="en-US" sz="1100" dirty="0"/>
              <a:t>Carrier Gateway / Resource Icon (slide 120)</a:t>
            </a:r>
          </a:p>
          <a:p>
            <a:endParaRPr lang="en-US" sz="1100" dirty="0"/>
          </a:p>
          <a:p>
            <a:endParaRPr lang="en-US" sz="1100" dirty="0"/>
          </a:p>
          <a:p>
            <a:endParaRPr lang="en-US" sz="1100" dirty="0"/>
          </a:p>
        </p:txBody>
      </p:sp>
      <p:sp>
        <p:nvSpPr>
          <p:cNvPr id="13" name="Content Placeholder 4">
            <a:extLst>
              <a:ext uri="{FF2B5EF4-FFF2-40B4-BE49-F238E27FC236}">
                <a16:creationId xmlns:a16="http://schemas.microsoft.com/office/drawing/2014/main" id="{058BBA19-F890-7F43-96AD-CAA9C6DEB54A}"/>
              </a:ext>
            </a:extLst>
          </p:cNvPr>
          <p:cNvSpPr>
            <a:spLocks noGrp="1" noChangeArrowheads="1"/>
          </p:cNvSpPr>
          <p:nvPr>
            <p:ph sz="half" idx="10"/>
          </p:nvPr>
        </p:nvSpPr>
        <p:spPr>
          <a:xfrm>
            <a:off x="4704085" y="2203335"/>
            <a:ext cx="4614844" cy="3655211"/>
          </a:xfrm>
        </p:spPr>
        <p:txBody>
          <a:bodyPr/>
          <a:lstStyle/>
          <a:p>
            <a:pPr>
              <a:spcBef>
                <a:spcPts val="2400"/>
              </a:spcBef>
            </a:pPr>
            <a:r>
              <a:rPr lang="en-US" sz="1100" b="1" dirty="0"/>
              <a:t>Quantum Technologies</a:t>
            </a:r>
          </a:p>
          <a:p>
            <a:r>
              <a:rPr lang="en-US" sz="1100" dirty="0"/>
              <a:t>Noise simulator / Resource Icon (slide 124)</a:t>
            </a:r>
            <a:endParaRPr lang="en-US" sz="1100" b="1" dirty="0"/>
          </a:p>
          <a:p>
            <a:pPr>
              <a:spcBef>
                <a:spcPts val="2400"/>
              </a:spcBef>
            </a:pPr>
            <a:r>
              <a:rPr lang="en-US" sz="1100" b="1" dirty="0"/>
              <a:t>Storage</a:t>
            </a:r>
          </a:p>
          <a:p>
            <a:r>
              <a:rPr lang="en-US" sz="1100" dirty="0"/>
              <a:t>Amazon Data Lifecycle Manager / Resource Icon (slide 139)</a:t>
            </a:r>
            <a:endParaRPr lang="en-US" sz="1100" b="1" dirty="0"/>
          </a:p>
          <a:p>
            <a:pPr>
              <a:spcBef>
                <a:spcPts val="2400"/>
              </a:spcBef>
            </a:pPr>
            <a:r>
              <a:rPr lang="en-US" sz="1100" b="1" dirty="0"/>
              <a:t>Groups</a:t>
            </a:r>
          </a:p>
          <a:p>
            <a:r>
              <a:rPr lang="en-US" sz="1100" dirty="0"/>
              <a:t>AWS Account (slides 23, 24)</a:t>
            </a:r>
          </a:p>
          <a:p>
            <a:r>
              <a:rPr lang="en-US" sz="1100" dirty="0"/>
              <a:t>AWS IoT Greengrass (slides 23, 24)</a:t>
            </a:r>
          </a:p>
          <a:p>
            <a:r>
              <a:rPr lang="en-US" sz="1100" dirty="0"/>
              <a:t>AWS IoT Greengrass Deployment (slides 23, 24)</a:t>
            </a:r>
          </a:p>
          <a:p>
            <a:endParaRPr lang="en-US" sz="1100" dirty="0"/>
          </a:p>
          <a:p>
            <a:r>
              <a:rPr lang="en-US" sz="1100" dirty="0"/>
              <a:t>All group icons have been enlarged to meet our accessibility standards</a:t>
            </a:r>
          </a:p>
          <a:p>
            <a:r>
              <a:rPr lang="en-US" sz="1100" dirty="0"/>
              <a:t>Custom Groups can now be created for Services (slides 25-27)</a:t>
            </a:r>
          </a:p>
          <a:p>
            <a:endParaRPr lang="en-US" sz="1100" dirty="0"/>
          </a:p>
          <a:p>
            <a:endParaRPr lang="en-US" sz="1100" dirty="0"/>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dirty="0"/>
              <a:t>Release 11.1-2021.09.21</a:t>
            </a:r>
            <a:r>
              <a:rPr lang="en-US" altLang="en-US" dirty="0"/>
              <a:t>: What’s new?</a:t>
            </a:r>
          </a:p>
        </p:txBody>
      </p:sp>
      <p:sp>
        <p:nvSpPr>
          <p:cNvPr id="15" name="Content Placeholder 1">
            <a:extLst>
              <a:ext uri="{FF2B5EF4-FFF2-40B4-BE49-F238E27FC236}">
                <a16:creationId xmlns:a16="http://schemas.microsoft.com/office/drawing/2014/main" id="{2B39F5AD-459F-AF40-BA2F-E5BF7A658CCE}"/>
              </a:ext>
            </a:extLst>
          </p:cNvPr>
          <p:cNvSpPr txBox="1">
            <a:spLocks noChangeArrowheads="1"/>
          </p:cNvSpPr>
          <p:nvPr/>
        </p:nvSpPr>
        <p:spPr bwMode="auto">
          <a:xfrm>
            <a:off x="240942" y="1149398"/>
            <a:ext cx="11710116" cy="9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18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t>For the latest assets package and full resources visit the AWS Architecture Center:</a:t>
            </a:r>
            <a:r>
              <a:rPr lang="en-US" altLang="en-US" dirty="0"/>
              <a:t> </a:t>
            </a:r>
            <a:r>
              <a:rPr lang="en-US" altLang="en-US" dirty="0">
                <a:hlinkClick r:id="rId2"/>
              </a:rPr>
              <a:t>https://aws.amazon.com/architecture/icons/</a:t>
            </a:r>
            <a:r>
              <a:rPr lang="en-US" altLang="en-US" dirty="0"/>
              <a:t> </a:t>
            </a:r>
          </a:p>
          <a:p>
            <a:pPr eaLnBrk="1" hangingPunct="1"/>
            <a:endParaRPr lang="en-US" altLang="en-US" dirty="0"/>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31</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65482"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t>
            </a:r>
            <a:br>
              <a:rPr lang="en-US" altLang="en-US" sz="10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Amazon Elasticsearch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5050" y="43584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39"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050"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 registry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1/10</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2/10</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3/10</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4/10</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5/10</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6/10</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7/10</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8/10</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dirty="0">
              <a:solidFill>
                <a:srgbClr val="161E2D"/>
              </a:solidFill>
              <a:latin typeface="Arial" panose="020B0604020202020204" pitchFamily="34" charset="0"/>
            </a:endParaRPr>
          </a:p>
        </p:txBody>
      </p:sp>
      <p:pic>
        <p:nvPicPr>
          <p:cNvPr id="33" name="Picture 32">
            <a:extLst>
              <a:ext uri="{FF2B5EF4-FFF2-40B4-BE49-F238E27FC236}">
                <a16:creationId xmlns:a16="http://schemas.microsoft.com/office/drawing/2014/main" id="{4057C098-1B0C-E94E-A0D3-0F8DDC2C9CBA}"/>
              </a:ext>
            </a:extLst>
          </p:cNvPr>
          <p:cNvPicPr>
            <a:picLocks noChangeAspect="1"/>
          </p:cNvPicPr>
          <p:nvPr/>
        </p:nvPicPr>
        <p:blipFill>
          <a:blip r:embed="rId2"/>
          <a:stretch>
            <a:fillRect/>
          </a:stretch>
        </p:blipFill>
        <p:spPr>
          <a:xfrm>
            <a:off x="6214369" y="1140189"/>
            <a:ext cx="5736331" cy="3771171"/>
          </a:xfrm>
          <a:prstGeom prst="rect">
            <a:avLst/>
          </a:prstGeom>
        </p:spPr>
      </p:pic>
    </p:spTree>
    <p:extLst>
      <p:ext uri="{BB962C8B-B14F-4D97-AF65-F5344CB8AC3E}">
        <p14:creationId xmlns:p14="http://schemas.microsoft.com/office/powerpoint/2010/main" val="3942040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9/10</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10/10</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720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dirty="0">
                <a:solidFill>
                  <a:srgbClr val="161E2D"/>
                </a:solidFill>
              </a:rPr>
              <a:t>© 2020,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63</a:t>
            </a:fld>
            <a:endParaRPr lang="en-US" dirty="0">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4168721"/>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9849644"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36796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9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623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sp>
        <p:nvSpPr>
          <p:cNvPr id="33" name="Rectangle 32">
            <a:extLst>
              <a:ext uri="{FF2B5EF4-FFF2-40B4-BE49-F238E27FC236}">
                <a16:creationId xmlns:a16="http://schemas.microsoft.com/office/drawing/2014/main" id="{E3C373A7-C79E-F040-A456-79E6A4AF1C21}"/>
              </a:ext>
            </a:extLst>
          </p:cNvPr>
          <p:cNvSpPr/>
          <p:nvPr/>
        </p:nvSpPr>
        <p:spPr>
          <a:xfrm>
            <a:off x="1346199" y="1341439"/>
            <a:ext cx="1844675" cy="10429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46200" y="1341438"/>
            <a:ext cx="381000" cy="3810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58696</TotalTime>
  <Words>7312</Words>
  <Application>Microsoft Macintosh PowerPoint</Application>
  <PresentationFormat>Widescreen</PresentationFormat>
  <Paragraphs>1693</Paragraphs>
  <Slides>145</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145</vt:i4>
      </vt:variant>
    </vt:vector>
  </HeadingPairs>
  <TitlesOfParts>
    <vt:vector size="150" baseType="lpstr">
      <vt:lpstr>Arial</vt:lpstr>
      <vt:lpstr>Calibri</vt:lpstr>
      <vt:lpstr>Calibri Light</vt:lpstr>
      <vt:lpstr>Title-and-Content</vt:lpstr>
      <vt:lpstr>Title-and-content_DB</vt:lpstr>
      <vt:lpstr>AWS Architecture Icons</vt:lpstr>
      <vt:lpstr>Release 11.1-2021.09.21: What’s new?</vt:lpstr>
      <vt:lpstr>Release 11.1-2021.09.21: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Create a custom Group for a Service</vt:lpstr>
      <vt:lpstr>Create a custom Group for a Service – Light Backgrounds</vt:lpstr>
      <vt:lpstr>Create a custom Group for a Service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1741</cp:revision>
  <dcterms:created xsi:type="dcterms:W3CDTF">2020-03-23T21:46:17Z</dcterms:created>
  <dcterms:modified xsi:type="dcterms:W3CDTF">2021-09-21T22:35:11Z</dcterms:modified>
</cp:coreProperties>
</file>